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1"/>
  </p:notesMasterIdLst>
  <p:handoutMasterIdLst>
    <p:handoutMasterId r:id="rId32"/>
  </p:handoutMasterIdLst>
  <p:sldIdLst>
    <p:sldId id="315" r:id="rId5"/>
    <p:sldId id="314" r:id="rId6"/>
    <p:sldId id="316" r:id="rId7"/>
    <p:sldId id="327" r:id="rId8"/>
    <p:sldId id="294" r:id="rId9"/>
    <p:sldId id="318" r:id="rId10"/>
    <p:sldId id="319" r:id="rId11"/>
    <p:sldId id="275" r:id="rId12"/>
    <p:sldId id="320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40" r:id="rId25"/>
    <p:sldId id="339" r:id="rId26"/>
    <p:sldId id="341" r:id="rId27"/>
    <p:sldId id="342" r:id="rId28"/>
    <p:sldId id="343" r:id="rId29"/>
    <p:sldId id="344" r:id="rId30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hjeistus ja esimerkkejä" id="{7E48ECFE-B90E-49E9-8D65-1FBC07CBDA6F}">
          <p14:sldIdLst>
            <p14:sldId id="315"/>
            <p14:sldId id="314"/>
            <p14:sldId id="316"/>
            <p14:sldId id="327"/>
            <p14:sldId id="294"/>
            <p14:sldId id="318"/>
            <p14:sldId id="319"/>
            <p14:sldId id="275"/>
          </p14:sldIdLst>
        </p14:section>
        <p14:section name="Kaikki diat" id="{84616779-0432-4DB7-8777-5ACE88E8574E}">
          <p14:sldIdLst>
            <p14:sldId id="320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40"/>
            <p14:sldId id="339"/>
            <p14:sldId id="341"/>
            <p14:sldId id="342"/>
            <p14:sldId id="343"/>
            <p14:sldId id="34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0505"/>
    <a:srgbClr val="00175A"/>
    <a:srgbClr val="005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6B087A-E3F8-4FDA-AC31-BD6AC4E8D609}" v="33" dt="2024-09-25T11:48:40.1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627"/>
    <p:restoredTop sz="95706" autoAdjust="0"/>
  </p:normalViewPr>
  <p:slideViewPr>
    <p:cSldViewPr snapToGrid="0">
      <p:cViewPr varScale="1">
        <p:scale>
          <a:sx n="156" d="100"/>
          <a:sy n="156" d="100"/>
        </p:scale>
        <p:origin x="372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i Similä" userId="S::anni.simila@duodecim.fi::20f2e94c-a5cc-428c-95fb-71339b650b6f" providerId="AD" clId="Web-{C0FD77C9-D682-4498-8E90-B29F858779F3}"/>
    <pc:docChg chg="modSld">
      <pc:chgData name="Anni Similä" userId="S::anni.simila@duodecim.fi::20f2e94c-a5cc-428c-95fb-71339b650b6f" providerId="AD" clId="Web-{C0FD77C9-D682-4498-8E90-B29F858779F3}" dt="2024-09-02T12:09:19.366" v="4" actId="20577"/>
      <pc:docMkLst>
        <pc:docMk/>
      </pc:docMkLst>
      <pc:sldChg chg="modSp">
        <pc:chgData name="Anni Similä" userId="S::anni.simila@duodecim.fi::20f2e94c-a5cc-428c-95fb-71339b650b6f" providerId="AD" clId="Web-{C0FD77C9-D682-4498-8E90-B29F858779F3}" dt="2024-09-02T12:09:19.366" v="4" actId="20577"/>
        <pc:sldMkLst>
          <pc:docMk/>
          <pc:sldMk cId="260459356" sldId="314"/>
        </pc:sldMkLst>
        <pc:spChg chg="mod">
          <ac:chgData name="Anni Similä" userId="S::anni.simila@duodecim.fi::20f2e94c-a5cc-428c-95fb-71339b650b6f" providerId="AD" clId="Web-{C0FD77C9-D682-4498-8E90-B29F858779F3}" dt="2024-09-02T12:09:19.366" v="4" actId="20577"/>
          <ac:spMkLst>
            <pc:docMk/>
            <pc:sldMk cId="260459356" sldId="314"/>
            <ac:spMk id="3" creationId="{09A66CA4-E7C8-6BE5-53C5-7E1674265CF2}"/>
          </ac:spMkLst>
        </pc:spChg>
      </pc:sldChg>
    </pc:docChg>
  </pc:docChgLst>
  <pc:docChgLst>
    <pc:chgData name="Panu Kiviranta" userId="023c7b73-6061-4f8b-b90f-dffb9020d77f" providerId="ADAL" clId="{8C41F68F-6DF2-F04D-B462-1F289B601F4A}"/>
    <pc:docChg chg="modSld">
      <pc:chgData name="Panu Kiviranta" userId="023c7b73-6061-4f8b-b90f-dffb9020d77f" providerId="ADAL" clId="{8C41F68F-6DF2-F04D-B462-1F289B601F4A}" dt="2024-09-04T08:38:01.734" v="2"/>
      <pc:docMkLst>
        <pc:docMk/>
      </pc:docMkLst>
      <pc:sldChg chg="addSp delSp modSp mod">
        <pc:chgData name="Panu Kiviranta" userId="023c7b73-6061-4f8b-b90f-dffb9020d77f" providerId="ADAL" clId="{8C41F68F-6DF2-F04D-B462-1F289B601F4A}" dt="2024-09-04T08:38:01.734" v="2"/>
        <pc:sldMkLst>
          <pc:docMk/>
          <pc:sldMk cId="762074014" sldId="320"/>
        </pc:sldMkLst>
        <pc:spChg chg="add del mod">
          <ac:chgData name="Panu Kiviranta" userId="023c7b73-6061-4f8b-b90f-dffb9020d77f" providerId="ADAL" clId="{8C41F68F-6DF2-F04D-B462-1F289B601F4A}" dt="2024-09-04T08:38:01.734" v="2"/>
          <ac:spMkLst>
            <pc:docMk/>
            <pc:sldMk cId="762074014" sldId="320"/>
            <ac:spMk id="2" creationId="{028D165E-D8EF-7B5B-585E-F144DA576FB6}"/>
          </ac:spMkLst>
        </pc:spChg>
      </pc:sldChg>
    </pc:docChg>
  </pc:docChgLst>
  <pc:docChgLst>
    <pc:chgData name="Anni Similä" userId="20f2e94c-a5cc-428c-95fb-71339b650b6f" providerId="ADAL" clId="{A16B087A-E3F8-4FDA-AC31-BD6AC4E8D609}"/>
    <pc:docChg chg="undo custSel addSld delSld modSld sldOrd addMainMaster delMainMaster modMainMaster addSection delSection modSection">
      <pc:chgData name="Anni Similä" userId="20f2e94c-a5cc-428c-95fb-71339b650b6f" providerId="ADAL" clId="{A16B087A-E3F8-4FDA-AC31-BD6AC4E8D609}" dt="2024-09-25T11:48:21.163" v="877"/>
      <pc:docMkLst>
        <pc:docMk/>
      </pc:docMkLst>
      <pc:sldChg chg="addSp delSp modSp mod">
        <pc:chgData name="Anni Similä" userId="20f2e94c-a5cc-428c-95fb-71339b650b6f" providerId="ADAL" clId="{A16B087A-E3F8-4FDA-AC31-BD6AC4E8D609}" dt="2024-09-16T14:01:10.514" v="857" actId="14100"/>
        <pc:sldMkLst>
          <pc:docMk/>
          <pc:sldMk cId="625969473" sldId="294"/>
        </pc:sldMkLst>
        <pc:spChg chg="mod">
          <ac:chgData name="Anni Similä" userId="20f2e94c-a5cc-428c-95fb-71339b650b6f" providerId="ADAL" clId="{A16B087A-E3F8-4FDA-AC31-BD6AC4E8D609}" dt="2024-09-16T14:01:10.514" v="857" actId="14100"/>
          <ac:spMkLst>
            <pc:docMk/>
            <pc:sldMk cId="625969473" sldId="294"/>
            <ac:spMk id="2" creationId="{7E9C0D42-8F6A-B17A-8C1A-1A68215176AA}"/>
          </ac:spMkLst>
        </pc:spChg>
        <pc:spChg chg="mod">
          <ac:chgData name="Anni Similä" userId="20f2e94c-a5cc-428c-95fb-71339b650b6f" providerId="ADAL" clId="{A16B087A-E3F8-4FDA-AC31-BD6AC4E8D609}" dt="2024-09-16T14:01:10.514" v="857" actId="14100"/>
          <ac:spMkLst>
            <pc:docMk/>
            <pc:sldMk cId="625969473" sldId="294"/>
            <ac:spMk id="16" creationId="{E7832958-647C-5BAC-312B-E93A8705DA5A}"/>
          </ac:spMkLst>
        </pc:spChg>
        <pc:picChg chg="del">
          <ac:chgData name="Anni Similä" userId="20f2e94c-a5cc-428c-95fb-71339b650b6f" providerId="ADAL" clId="{A16B087A-E3F8-4FDA-AC31-BD6AC4E8D609}" dt="2024-09-16T14:01:02.900" v="856" actId="478"/>
          <ac:picMkLst>
            <pc:docMk/>
            <pc:sldMk cId="625969473" sldId="294"/>
            <ac:picMk id="4" creationId="{7FC88017-2FD0-482C-6942-5588E78EA1C8}"/>
          </ac:picMkLst>
        </pc:picChg>
        <pc:picChg chg="add mod">
          <ac:chgData name="Anni Similä" userId="20f2e94c-a5cc-428c-95fb-71339b650b6f" providerId="ADAL" clId="{A16B087A-E3F8-4FDA-AC31-BD6AC4E8D609}" dt="2024-09-16T14:01:01.376" v="855" actId="1076"/>
          <ac:picMkLst>
            <pc:docMk/>
            <pc:sldMk cId="625969473" sldId="294"/>
            <ac:picMk id="5" creationId="{F243F59F-87C6-111E-026C-22F5AAEF30B2}"/>
          </ac:picMkLst>
        </pc:picChg>
      </pc:sldChg>
      <pc:sldChg chg="del">
        <pc:chgData name="Anni Similä" userId="20f2e94c-a5cc-428c-95fb-71339b650b6f" providerId="ADAL" clId="{A16B087A-E3F8-4FDA-AC31-BD6AC4E8D609}" dt="2024-09-06T11:17:16.212" v="449" actId="47"/>
        <pc:sldMkLst>
          <pc:docMk/>
          <pc:sldMk cId="686152385" sldId="304"/>
        </pc:sldMkLst>
      </pc:sldChg>
      <pc:sldChg chg="del">
        <pc:chgData name="Anni Similä" userId="20f2e94c-a5cc-428c-95fb-71339b650b6f" providerId="ADAL" clId="{A16B087A-E3F8-4FDA-AC31-BD6AC4E8D609}" dt="2024-09-06T11:17:16.212" v="449" actId="47"/>
        <pc:sldMkLst>
          <pc:docMk/>
          <pc:sldMk cId="1092436430" sldId="305"/>
        </pc:sldMkLst>
      </pc:sldChg>
      <pc:sldChg chg="del">
        <pc:chgData name="Anni Similä" userId="20f2e94c-a5cc-428c-95fb-71339b650b6f" providerId="ADAL" clId="{A16B087A-E3F8-4FDA-AC31-BD6AC4E8D609}" dt="2024-09-06T11:17:16.212" v="449" actId="47"/>
        <pc:sldMkLst>
          <pc:docMk/>
          <pc:sldMk cId="3369852926" sldId="306"/>
        </pc:sldMkLst>
      </pc:sldChg>
      <pc:sldChg chg="del">
        <pc:chgData name="Anni Similä" userId="20f2e94c-a5cc-428c-95fb-71339b650b6f" providerId="ADAL" clId="{A16B087A-E3F8-4FDA-AC31-BD6AC4E8D609}" dt="2024-09-06T11:17:16.212" v="449" actId="47"/>
        <pc:sldMkLst>
          <pc:docMk/>
          <pc:sldMk cId="1312726508" sldId="307"/>
        </pc:sldMkLst>
      </pc:sldChg>
      <pc:sldChg chg="del">
        <pc:chgData name="Anni Similä" userId="20f2e94c-a5cc-428c-95fb-71339b650b6f" providerId="ADAL" clId="{A16B087A-E3F8-4FDA-AC31-BD6AC4E8D609}" dt="2024-09-06T11:17:16.212" v="449" actId="47"/>
        <pc:sldMkLst>
          <pc:docMk/>
          <pc:sldMk cId="1584385607" sldId="308"/>
        </pc:sldMkLst>
      </pc:sldChg>
      <pc:sldChg chg="del">
        <pc:chgData name="Anni Similä" userId="20f2e94c-a5cc-428c-95fb-71339b650b6f" providerId="ADAL" clId="{A16B087A-E3F8-4FDA-AC31-BD6AC4E8D609}" dt="2024-09-06T11:17:16.212" v="449" actId="47"/>
        <pc:sldMkLst>
          <pc:docMk/>
          <pc:sldMk cId="284048104" sldId="309"/>
        </pc:sldMkLst>
      </pc:sldChg>
      <pc:sldChg chg="del">
        <pc:chgData name="Anni Similä" userId="20f2e94c-a5cc-428c-95fb-71339b650b6f" providerId="ADAL" clId="{A16B087A-E3F8-4FDA-AC31-BD6AC4E8D609}" dt="2024-09-06T11:17:16.212" v="449" actId="47"/>
        <pc:sldMkLst>
          <pc:docMk/>
          <pc:sldMk cId="1158377568" sldId="310"/>
        </pc:sldMkLst>
      </pc:sldChg>
      <pc:sldChg chg="del">
        <pc:chgData name="Anni Similä" userId="20f2e94c-a5cc-428c-95fb-71339b650b6f" providerId="ADAL" clId="{A16B087A-E3F8-4FDA-AC31-BD6AC4E8D609}" dt="2024-09-06T11:17:16.212" v="449" actId="47"/>
        <pc:sldMkLst>
          <pc:docMk/>
          <pc:sldMk cId="2276307598" sldId="311"/>
        </pc:sldMkLst>
      </pc:sldChg>
      <pc:sldChg chg="del">
        <pc:chgData name="Anni Similä" userId="20f2e94c-a5cc-428c-95fb-71339b650b6f" providerId="ADAL" clId="{A16B087A-E3F8-4FDA-AC31-BD6AC4E8D609}" dt="2024-09-06T11:17:16.212" v="449" actId="47"/>
        <pc:sldMkLst>
          <pc:docMk/>
          <pc:sldMk cId="3592887053" sldId="312"/>
        </pc:sldMkLst>
      </pc:sldChg>
      <pc:sldChg chg="del">
        <pc:chgData name="Anni Similä" userId="20f2e94c-a5cc-428c-95fb-71339b650b6f" providerId="ADAL" clId="{A16B087A-E3F8-4FDA-AC31-BD6AC4E8D609}" dt="2024-09-06T11:17:16.212" v="449" actId="47"/>
        <pc:sldMkLst>
          <pc:docMk/>
          <pc:sldMk cId="2119322655" sldId="313"/>
        </pc:sldMkLst>
      </pc:sldChg>
      <pc:sldChg chg="addSp delSp modSp mod">
        <pc:chgData name="Anni Similä" userId="20f2e94c-a5cc-428c-95fb-71339b650b6f" providerId="ADAL" clId="{A16B087A-E3F8-4FDA-AC31-BD6AC4E8D609}" dt="2024-09-06T11:28:53.521" v="847" actId="14100"/>
        <pc:sldMkLst>
          <pc:docMk/>
          <pc:sldMk cId="260459356" sldId="314"/>
        </pc:sldMkLst>
        <pc:spChg chg="mod">
          <ac:chgData name="Anni Similä" userId="20f2e94c-a5cc-428c-95fb-71339b650b6f" providerId="ADAL" clId="{A16B087A-E3F8-4FDA-AC31-BD6AC4E8D609}" dt="2024-09-06T11:28:53.521" v="847" actId="14100"/>
          <ac:spMkLst>
            <pc:docMk/>
            <pc:sldMk cId="260459356" sldId="314"/>
            <ac:spMk id="3" creationId="{09A66CA4-E7C8-6BE5-53C5-7E1674265CF2}"/>
          </ac:spMkLst>
        </pc:spChg>
        <pc:picChg chg="mod">
          <ac:chgData name="Anni Similä" userId="20f2e94c-a5cc-428c-95fb-71339b650b6f" providerId="ADAL" clId="{A16B087A-E3F8-4FDA-AC31-BD6AC4E8D609}" dt="2024-09-02T12:10:33.429" v="140" actId="1076"/>
          <ac:picMkLst>
            <pc:docMk/>
            <pc:sldMk cId="260459356" sldId="314"/>
            <ac:picMk id="5" creationId="{85B7CDE0-A6C5-0F3B-F5A6-7EC8B96C87CC}"/>
          </ac:picMkLst>
        </pc:picChg>
        <pc:picChg chg="add del mod">
          <ac:chgData name="Anni Similä" userId="20f2e94c-a5cc-428c-95fb-71339b650b6f" providerId="ADAL" clId="{A16B087A-E3F8-4FDA-AC31-BD6AC4E8D609}" dt="2024-08-20T12:28:04.464" v="87" actId="21"/>
          <ac:picMkLst>
            <pc:docMk/>
            <pc:sldMk cId="260459356" sldId="314"/>
            <ac:picMk id="6" creationId="{B90CA614-122C-A3E1-34FC-35A9472FE920}"/>
          </ac:picMkLst>
        </pc:picChg>
      </pc:sldChg>
      <pc:sldChg chg="addSp modSp">
        <pc:chgData name="Anni Similä" userId="20f2e94c-a5cc-428c-95fb-71339b650b6f" providerId="ADAL" clId="{A16B087A-E3F8-4FDA-AC31-BD6AC4E8D609}" dt="2024-09-25T11:48:21.163" v="877"/>
        <pc:sldMkLst>
          <pc:docMk/>
          <pc:sldMk cId="1432285132" sldId="315"/>
        </pc:sldMkLst>
        <pc:picChg chg="add mod">
          <ac:chgData name="Anni Similä" userId="20f2e94c-a5cc-428c-95fb-71339b650b6f" providerId="ADAL" clId="{A16B087A-E3F8-4FDA-AC31-BD6AC4E8D609}" dt="2024-09-25T11:48:02.029" v="862"/>
          <ac:picMkLst>
            <pc:docMk/>
            <pc:sldMk cId="1432285132" sldId="315"/>
            <ac:picMk id="5" creationId="{A0EA6E3D-8DC3-426A-3728-9F3EA1E99BAB}"/>
          </ac:picMkLst>
        </pc:picChg>
        <pc:picChg chg="add mod">
          <ac:chgData name="Anni Similä" userId="20f2e94c-a5cc-428c-95fb-71339b650b6f" providerId="ADAL" clId="{A16B087A-E3F8-4FDA-AC31-BD6AC4E8D609}" dt="2024-09-25T11:48:02.029" v="862"/>
          <ac:picMkLst>
            <pc:docMk/>
            <pc:sldMk cId="1432285132" sldId="315"/>
            <ac:picMk id="7" creationId="{ED0338C6-CDB2-8FBD-3DA9-7EC3D11BCA15}"/>
          </ac:picMkLst>
        </pc:picChg>
        <pc:picChg chg="add mod">
          <ac:chgData name="Anni Similä" userId="20f2e94c-a5cc-428c-95fb-71339b650b6f" providerId="ADAL" clId="{A16B087A-E3F8-4FDA-AC31-BD6AC4E8D609}" dt="2024-09-25T11:48:02.029" v="862"/>
          <ac:picMkLst>
            <pc:docMk/>
            <pc:sldMk cId="1432285132" sldId="315"/>
            <ac:picMk id="9" creationId="{06622869-6AB8-C95C-B07E-5077B8D51ECE}"/>
          </ac:picMkLst>
        </pc:picChg>
        <pc:picChg chg="add mod">
          <ac:chgData name="Anni Similä" userId="20f2e94c-a5cc-428c-95fb-71339b650b6f" providerId="ADAL" clId="{A16B087A-E3F8-4FDA-AC31-BD6AC4E8D609}" dt="2024-09-25T11:48:02.029" v="862"/>
          <ac:picMkLst>
            <pc:docMk/>
            <pc:sldMk cId="1432285132" sldId="315"/>
            <ac:picMk id="11" creationId="{29BDFCF1-3DB8-F71F-3691-4CE44D790467}"/>
          </ac:picMkLst>
        </pc:picChg>
        <pc:picChg chg="add mod">
          <ac:chgData name="Anni Similä" userId="20f2e94c-a5cc-428c-95fb-71339b650b6f" providerId="ADAL" clId="{A16B087A-E3F8-4FDA-AC31-BD6AC4E8D609}" dt="2024-09-25T11:48:21.163" v="877"/>
          <ac:picMkLst>
            <pc:docMk/>
            <pc:sldMk cId="1432285132" sldId="315"/>
            <ac:picMk id="13" creationId="{3BBEE22F-888F-7F00-20FB-D4DB82DA4851}"/>
          </ac:picMkLst>
        </pc:picChg>
        <pc:picChg chg="add mod">
          <ac:chgData name="Anni Similä" userId="20f2e94c-a5cc-428c-95fb-71339b650b6f" providerId="ADAL" clId="{A16B087A-E3F8-4FDA-AC31-BD6AC4E8D609}" dt="2024-09-25T11:48:09.976" v="873" actId="962"/>
          <ac:picMkLst>
            <pc:docMk/>
            <pc:sldMk cId="1432285132" sldId="315"/>
            <ac:picMk id="15" creationId="{8F5FA043-67FC-5998-83EC-0336AA0A3548}"/>
          </ac:picMkLst>
        </pc:picChg>
        <pc:picChg chg="add mod">
          <ac:chgData name="Anni Similä" userId="20f2e94c-a5cc-428c-95fb-71339b650b6f" providerId="ADAL" clId="{A16B087A-E3F8-4FDA-AC31-BD6AC4E8D609}" dt="2024-09-25T11:48:08.907" v="872" actId="962"/>
          <ac:picMkLst>
            <pc:docMk/>
            <pc:sldMk cId="1432285132" sldId="315"/>
            <ac:picMk id="17" creationId="{7ADD240F-B328-EAA0-F84A-D3C2A7DD6F8D}"/>
          </ac:picMkLst>
        </pc:picChg>
        <pc:picChg chg="add mod">
          <ac:chgData name="Anni Similä" userId="20f2e94c-a5cc-428c-95fb-71339b650b6f" providerId="ADAL" clId="{A16B087A-E3F8-4FDA-AC31-BD6AC4E8D609}" dt="2024-09-25T11:48:10.541" v="874" actId="962"/>
          <ac:picMkLst>
            <pc:docMk/>
            <pc:sldMk cId="1432285132" sldId="315"/>
            <ac:picMk id="19" creationId="{610BF005-3D8A-B445-F701-75CD348A7E49}"/>
          </ac:picMkLst>
        </pc:picChg>
      </pc:sldChg>
      <pc:sldChg chg="modSp mod">
        <pc:chgData name="Anni Similä" userId="20f2e94c-a5cc-428c-95fb-71339b650b6f" providerId="ADAL" clId="{A16B087A-E3F8-4FDA-AC31-BD6AC4E8D609}" dt="2024-09-02T12:12:04.360" v="154" actId="1076"/>
        <pc:sldMkLst>
          <pc:docMk/>
          <pc:sldMk cId="3352344924" sldId="316"/>
        </pc:sldMkLst>
        <pc:spChg chg="mod">
          <ac:chgData name="Anni Similä" userId="20f2e94c-a5cc-428c-95fb-71339b650b6f" providerId="ADAL" clId="{A16B087A-E3F8-4FDA-AC31-BD6AC4E8D609}" dt="2024-09-02T12:11:38.740" v="147" actId="1076"/>
          <ac:spMkLst>
            <pc:docMk/>
            <pc:sldMk cId="3352344924" sldId="316"/>
            <ac:spMk id="7" creationId="{B3F156FB-6C7F-AC90-BAF5-51A7F1928325}"/>
          </ac:spMkLst>
        </pc:spChg>
        <pc:spChg chg="mod">
          <ac:chgData name="Anni Similä" userId="20f2e94c-a5cc-428c-95fb-71339b650b6f" providerId="ADAL" clId="{A16B087A-E3F8-4FDA-AC31-BD6AC4E8D609}" dt="2024-09-02T12:12:04.360" v="154" actId="1076"/>
          <ac:spMkLst>
            <pc:docMk/>
            <pc:sldMk cId="3352344924" sldId="316"/>
            <ac:spMk id="15" creationId="{2BF33749-553B-A78F-5233-D627EC9D351C}"/>
          </ac:spMkLst>
        </pc:spChg>
        <pc:spChg chg="mod">
          <ac:chgData name="Anni Similä" userId="20f2e94c-a5cc-428c-95fb-71339b650b6f" providerId="ADAL" clId="{A16B087A-E3F8-4FDA-AC31-BD6AC4E8D609}" dt="2024-09-02T12:11:33.920" v="146" actId="404"/>
          <ac:spMkLst>
            <pc:docMk/>
            <pc:sldMk cId="3352344924" sldId="316"/>
            <ac:spMk id="18" creationId="{90A3E0C3-B7CD-5ADF-736C-B1F6D021C2C8}"/>
          </ac:spMkLst>
        </pc:spChg>
        <pc:picChg chg="mod">
          <ac:chgData name="Anni Similä" userId="20f2e94c-a5cc-428c-95fb-71339b650b6f" providerId="ADAL" clId="{A16B087A-E3F8-4FDA-AC31-BD6AC4E8D609}" dt="2024-09-02T12:11:57.005" v="152" actId="14100"/>
          <ac:picMkLst>
            <pc:docMk/>
            <pc:sldMk cId="3352344924" sldId="316"/>
            <ac:picMk id="11" creationId="{B6BF659C-3EB0-2690-6E18-BE44AB426571}"/>
          </ac:picMkLst>
        </pc:picChg>
        <pc:picChg chg="mod">
          <ac:chgData name="Anni Similä" userId="20f2e94c-a5cc-428c-95fb-71339b650b6f" providerId="ADAL" clId="{A16B087A-E3F8-4FDA-AC31-BD6AC4E8D609}" dt="2024-09-02T12:11:52.470" v="150" actId="1076"/>
          <ac:picMkLst>
            <pc:docMk/>
            <pc:sldMk cId="3352344924" sldId="316"/>
            <ac:picMk id="14" creationId="{5ADE9C92-B763-5524-1111-F05ECE66906E}"/>
          </ac:picMkLst>
        </pc:picChg>
      </pc:sldChg>
      <pc:sldChg chg="add del modAnim">
        <pc:chgData name="Anni Similä" userId="20f2e94c-a5cc-428c-95fb-71339b650b6f" providerId="ADAL" clId="{A16B087A-E3F8-4FDA-AC31-BD6AC4E8D609}" dt="2024-09-25T11:34:12.531" v="861" actId="47"/>
        <pc:sldMkLst>
          <pc:docMk/>
          <pc:sldMk cId="762074014" sldId="320"/>
        </pc:sldMkLst>
      </pc:sldChg>
      <pc:sldChg chg="del">
        <pc:chgData name="Anni Similä" userId="20f2e94c-a5cc-428c-95fb-71339b650b6f" providerId="ADAL" clId="{A16B087A-E3F8-4FDA-AC31-BD6AC4E8D609}" dt="2024-09-06T11:17:16.212" v="449" actId="47"/>
        <pc:sldMkLst>
          <pc:docMk/>
          <pc:sldMk cId="3590922274" sldId="321"/>
        </pc:sldMkLst>
      </pc:sldChg>
      <pc:sldChg chg="del">
        <pc:chgData name="Anni Similä" userId="20f2e94c-a5cc-428c-95fb-71339b650b6f" providerId="ADAL" clId="{A16B087A-E3F8-4FDA-AC31-BD6AC4E8D609}" dt="2024-09-06T11:17:16.212" v="449" actId="47"/>
        <pc:sldMkLst>
          <pc:docMk/>
          <pc:sldMk cId="991927575" sldId="322"/>
        </pc:sldMkLst>
      </pc:sldChg>
      <pc:sldChg chg="del">
        <pc:chgData name="Anni Similä" userId="20f2e94c-a5cc-428c-95fb-71339b650b6f" providerId="ADAL" clId="{A16B087A-E3F8-4FDA-AC31-BD6AC4E8D609}" dt="2024-09-06T11:17:16.212" v="449" actId="47"/>
        <pc:sldMkLst>
          <pc:docMk/>
          <pc:sldMk cId="2870851158" sldId="323"/>
        </pc:sldMkLst>
      </pc:sldChg>
      <pc:sldChg chg="del">
        <pc:chgData name="Anni Similä" userId="20f2e94c-a5cc-428c-95fb-71339b650b6f" providerId="ADAL" clId="{A16B087A-E3F8-4FDA-AC31-BD6AC4E8D609}" dt="2024-09-06T11:17:16.212" v="449" actId="47"/>
        <pc:sldMkLst>
          <pc:docMk/>
          <pc:sldMk cId="3572264346" sldId="324"/>
        </pc:sldMkLst>
      </pc:sldChg>
      <pc:sldChg chg="del">
        <pc:chgData name="Anni Similä" userId="20f2e94c-a5cc-428c-95fb-71339b650b6f" providerId="ADAL" clId="{A16B087A-E3F8-4FDA-AC31-BD6AC4E8D609}" dt="2024-09-06T11:17:16.212" v="449" actId="47"/>
        <pc:sldMkLst>
          <pc:docMk/>
          <pc:sldMk cId="2335181647" sldId="325"/>
        </pc:sldMkLst>
      </pc:sldChg>
      <pc:sldChg chg="del">
        <pc:chgData name="Anni Similä" userId="20f2e94c-a5cc-428c-95fb-71339b650b6f" providerId="ADAL" clId="{A16B087A-E3F8-4FDA-AC31-BD6AC4E8D609}" dt="2024-09-06T11:17:16.212" v="449" actId="47"/>
        <pc:sldMkLst>
          <pc:docMk/>
          <pc:sldMk cId="3542812703" sldId="326"/>
        </pc:sldMkLst>
      </pc:sldChg>
      <pc:sldChg chg="delSp modSp new mod">
        <pc:chgData name="Anni Similä" userId="20f2e94c-a5cc-428c-95fb-71339b650b6f" providerId="ADAL" clId="{A16B087A-E3F8-4FDA-AC31-BD6AC4E8D609}" dt="2024-09-02T12:14:20.628" v="434" actId="14100"/>
        <pc:sldMkLst>
          <pc:docMk/>
          <pc:sldMk cId="1681111085" sldId="327"/>
        </pc:sldMkLst>
        <pc:spChg chg="mod">
          <ac:chgData name="Anni Similä" userId="20f2e94c-a5cc-428c-95fb-71339b650b6f" providerId="ADAL" clId="{A16B087A-E3F8-4FDA-AC31-BD6AC4E8D609}" dt="2024-09-02T12:14:20.628" v="434" actId="14100"/>
          <ac:spMkLst>
            <pc:docMk/>
            <pc:sldMk cId="1681111085" sldId="327"/>
            <ac:spMk id="2" creationId="{9A3B283F-B2A3-AA47-362C-3E1FB375A423}"/>
          </ac:spMkLst>
        </pc:spChg>
        <pc:spChg chg="del mod">
          <ac:chgData name="Anni Similä" userId="20f2e94c-a5cc-428c-95fb-71339b650b6f" providerId="ADAL" clId="{A16B087A-E3F8-4FDA-AC31-BD6AC4E8D609}" dt="2024-09-02T12:13:00.349" v="268" actId="478"/>
          <ac:spMkLst>
            <pc:docMk/>
            <pc:sldMk cId="1681111085" sldId="327"/>
            <ac:spMk id="3" creationId="{AE7A69DF-DD36-5398-CAFA-21E054D37B7A}"/>
          </ac:spMkLst>
        </pc:spChg>
      </pc:sldChg>
      <pc:sldChg chg="new add del">
        <pc:chgData name="Anni Similä" userId="20f2e94c-a5cc-428c-95fb-71339b650b6f" providerId="ADAL" clId="{A16B087A-E3F8-4FDA-AC31-BD6AC4E8D609}" dt="2024-09-25T11:34:12.531" v="861" actId="47"/>
        <pc:sldMkLst>
          <pc:docMk/>
          <pc:sldMk cId="2782814403" sldId="328"/>
        </pc:sldMkLst>
      </pc:sldChg>
      <pc:sldChg chg="new add del">
        <pc:chgData name="Anni Similä" userId="20f2e94c-a5cc-428c-95fb-71339b650b6f" providerId="ADAL" clId="{A16B087A-E3F8-4FDA-AC31-BD6AC4E8D609}" dt="2024-09-25T11:34:12.531" v="861" actId="47"/>
        <pc:sldMkLst>
          <pc:docMk/>
          <pc:sldMk cId="1993720585" sldId="329"/>
        </pc:sldMkLst>
      </pc:sldChg>
      <pc:sldChg chg="new add del">
        <pc:chgData name="Anni Similä" userId="20f2e94c-a5cc-428c-95fb-71339b650b6f" providerId="ADAL" clId="{A16B087A-E3F8-4FDA-AC31-BD6AC4E8D609}" dt="2024-09-25T11:34:12.531" v="861" actId="47"/>
        <pc:sldMkLst>
          <pc:docMk/>
          <pc:sldMk cId="2467248603" sldId="330"/>
        </pc:sldMkLst>
      </pc:sldChg>
      <pc:sldChg chg="new add del">
        <pc:chgData name="Anni Similä" userId="20f2e94c-a5cc-428c-95fb-71339b650b6f" providerId="ADAL" clId="{A16B087A-E3F8-4FDA-AC31-BD6AC4E8D609}" dt="2024-09-25T11:34:12.531" v="861" actId="47"/>
        <pc:sldMkLst>
          <pc:docMk/>
          <pc:sldMk cId="1387931585" sldId="331"/>
        </pc:sldMkLst>
      </pc:sldChg>
      <pc:sldChg chg="new del">
        <pc:chgData name="Anni Similä" userId="20f2e94c-a5cc-428c-95fb-71339b650b6f" providerId="ADAL" clId="{A16B087A-E3F8-4FDA-AC31-BD6AC4E8D609}" dt="2024-09-06T11:23:35.606" v="477" actId="680"/>
        <pc:sldMkLst>
          <pc:docMk/>
          <pc:sldMk cId="4099927658" sldId="331"/>
        </pc:sldMkLst>
      </pc:sldChg>
      <pc:sldChg chg="new add del">
        <pc:chgData name="Anni Similä" userId="20f2e94c-a5cc-428c-95fb-71339b650b6f" providerId="ADAL" clId="{A16B087A-E3F8-4FDA-AC31-BD6AC4E8D609}" dt="2024-09-25T11:34:12.531" v="861" actId="47"/>
        <pc:sldMkLst>
          <pc:docMk/>
          <pc:sldMk cId="2631708435" sldId="332"/>
        </pc:sldMkLst>
      </pc:sldChg>
      <pc:sldChg chg="new add del">
        <pc:chgData name="Anni Similä" userId="20f2e94c-a5cc-428c-95fb-71339b650b6f" providerId="ADAL" clId="{A16B087A-E3F8-4FDA-AC31-BD6AC4E8D609}" dt="2024-09-25T11:34:12.531" v="861" actId="47"/>
        <pc:sldMkLst>
          <pc:docMk/>
          <pc:sldMk cId="2614043337" sldId="333"/>
        </pc:sldMkLst>
      </pc:sldChg>
      <pc:sldChg chg="new add del">
        <pc:chgData name="Anni Similä" userId="20f2e94c-a5cc-428c-95fb-71339b650b6f" providerId="ADAL" clId="{A16B087A-E3F8-4FDA-AC31-BD6AC4E8D609}" dt="2024-09-25T11:34:12.531" v="861" actId="47"/>
        <pc:sldMkLst>
          <pc:docMk/>
          <pc:sldMk cId="2775536293" sldId="334"/>
        </pc:sldMkLst>
      </pc:sldChg>
      <pc:sldChg chg="new add del">
        <pc:chgData name="Anni Similä" userId="20f2e94c-a5cc-428c-95fb-71339b650b6f" providerId="ADAL" clId="{A16B087A-E3F8-4FDA-AC31-BD6AC4E8D609}" dt="2024-09-25T11:34:12.531" v="861" actId="47"/>
        <pc:sldMkLst>
          <pc:docMk/>
          <pc:sldMk cId="1541709494" sldId="335"/>
        </pc:sldMkLst>
      </pc:sldChg>
      <pc:sldChg chg="new add del">
        <pc:chgData name="Anni Similä" userId="20f2e94c-a5cc-428c-95fb-71339b650b6f" providerId="ADAL" clId="{A16B087A-E3F8-4FDA-AC31-BD6AC4E8D609}" dt="2024-09-25T11:34:12.531" v="861" actId="47"/>
        <pc:sldMkLst>
          <pc:docMk/>
          <pc:sldMk cId="4249510027" sldId="336"/>
        </pc:sldMkLst>
      </pc:sldChg>
      <pc:sldChg chg="new add del">
        <pc:chgData name="Anni Similä" userId="20f2e94c-a5cc-428c-95fb-71339b650b6f" providerId="ADAL" clId="{A16B087A-E3F8-4FDA-AC31-BD6AC4E8D609}" dt="2024-09-25T11:34:12.531" v="861" actId="47"/>
        <pc:sldMkLst>
          <pc:docMk/>
          <pc:sldMk cId="330077308" sldId="337"/>
        </pc:sldMkLst>
      </pc:sldChg>
      <pc:sldChg chg="new add del">
        <pc:chgData name="Anni Similä" userId="20f2e94c-a5cc-428c-95fb-71339b650b6f" providerId="ADAL" clId="{A16B087A-E3F8-4FDA-AC31-BD6AC4E8D609}" dt="2024-09-25T11:34:12.531" v="861" actId="47"/>
        <pc:sldMkLst>
          <pc:docMk/>
          <pc:sldMk cId="3171863303" sldId="338"/>
        </pc:sldMkLst>
      </pc:sldChg>
      <pc:sldChg chg="new add del">
        <pc:chgData name="Anni Similä" userId="20f2e94c-a5cc-428c-95fb-71339b650b6f" providerId="ADAL" clId="{A16B087A-E3F8-4FDA-AC31-BD6AC4E8D609}" dt="2024-09-25T11:34:12.531" v="861" actId="47"/>
        <pc:sldMkLst>
          <pc:docMk/>
          <pc:sldMk cId="2026680475" sldId="339"/>
        </pc:sldMkLst>
      </pc:sldChg>
      <pc:sldChg chg="new add del ord">
        <pc:chgData name="Anni Similä" userId="20f2e94c-a5cc-428c-95fb-71339b650b6f" providerId="ADAL" clId="{A16B087A-E3F8-4FDA-AC31-BD6AC4E8D609}" dt="2024-09-25T11:34:12.531" v="861" actId="47"/>
        <pc:sldMkLst>
          <pc:docMk/>
          <pc:sldMk cId="785589456" sldId="340"/>
        </pc:sldMkLst>
      </pc:sldChg>
      <pc:sldChg chg="new del">
        <pc:chgData name="Anni Similä" userId="20f2e94c-a5cc-428c-95fb-71339b650b6f" providerId="ADAL" clId="{A16B087A-E3F8-4FDA-AC31-BD6AC4E8D609}" dt="2024-09-06T11:24:11.774" v="491" actId="680"/>
        <pc:sldMkLst>
          <pc:docMk/>
          <pc:sldMk cId="973517159" sldId="341"/>
        </pc:sldMkLst>
      </pc:sldChg>
      <pc:sldChg chg="new add del">
        <pc:chgData name="Anni Similä" userId="20f2e94c-a5cc-428c-95fb-71339b650b6f" providerId="ADAL" clId="{A16B087A-E3F8-4FDA-AC31-BD6AC4E8D609}" dt="2024-09-25T11:34:12.531" v="861" actId="47"/>
        <pc:sldMkLst>
          <pc:docMk/>
          <pc:sldMk cId="3465403752" sldId="341"/>
        </pc:sldMkLst>
      </pc:sldChg>
      <pc:sldChg chg="new add del">
        <pc:chgData name="Anni Similä" userId="20f2e94c-a5cc-428c-95fb-71339b650b6f" providerId="ADAL" clId="{A16B087A-E3F8-4FDA-AC31-BD6AC4E8D609}" dt="2024-09-25T11:34:12.531" v="861" actId="47"/>
        <pc:sldMkLst>
          <pc:docMk/>
          <pc:sldMk cId="3345367320" sldId="342"/>
        </pc:sldMkLst>
      </pc:sldChg>
      <pc:sldChg chg="new add del">
        <pc:chgData name="Anni Similä" userId="20f2e94c-a5cc-428c-95fb-71339b650b6f" providerId="ADAL" clId="{A16B087A-E3F8-4FDA-AC31-BD6AC4E8D609}" dt="2024-09-25T11:34:12.531" v="861" actId="47"/>
        <pc:sldMkLst>
          <pc:docMk/>
          <pc:sldMk cId="3109802582" sldId="343"/>
        </pc:sldMkLst>
      </pc:sldChg>
      <pc:sldChg chg="new add del">
        <pc:chgData name="Anni Similä" userId="20f2e94c-a5cc-428c-95fb-71339b650b6f" providerId="ADAL" clId="{A16B087A-E3F8-4FDA-AC31-BD6AC4E8D609}" dt="2024-09-25T11:34:12.531" v="861" actId="47"/>
        <pc:sldMkLst>
          <pc:docMk/>
          <pc:sldMk cId="3068861381" sldId="344"/>
        </pc:sldMkLst>
      </pc:sldChg>
      <pc:sldChg chg="new del">
        <pc:chgData name="Anni Similä" userId="20f2e94c-a5cc-428c-95fb-71339b650b6f" providerId="ADAL" clId="{A16B087A-E3F8-4FDA-AC31-BD6AC4E8D609}" dt="2024-09-06T11:27:13.747" v="654" actId="47"/>
        <pc:sldMkLst>
          <pc:docMk/>
          <pc:sldMk cId="3147755072" sldId="345"/>
        </pc:sldMkLst>
      </pc:sldChg>
      <pc:sldMasterChg chg="modSldLayout sldLayoutOrd">
        <pc:chgData name="Anni Similä" userId="20f2e94c-a5cc-428c-95fb-71339b650b6f" providerId="ADAL" clId="{A16B087A-E3F8-4FDA-AC31-BD6AC4E8D609}" dt="2024-09-06T11:23:20.780" v="474" actId="1076"/>
        <pc:sldMasterMkLst>
          <pc:docMk/>
          <pc:sldMasterMk cId="1070527498" sldId="2147483660"/>
        </pc:sldMasterMkLst>
        <pc:sldLayoutChg chg="addSp delSp modSp mod delAnim modAnim">
          <pc:chgData name="Anni Similä" userId="20f2e94c-a5cc-428c-95fb-71339b650b6f" providerId="ADAL" clId="{A16B087A-E3F8-4FDA-AC31-BD6AC4E8D609}" dt="2024-09-06T11:23:20.780" v="474" actId="1076"/>
          <pc:sldLayoutMkLst>
            <pc:docMk/>
            <pc:sldMasterMk cId="1070527498" sldId="2147483660"/>
            <pc:sldLayoutMk cId="3908066509" sldId="2147483664"/>
          </pc:sldLayoutMkLst>
          <pc:spChg chg="del">
            <ac:chgData name="Anni Similä" userId="20f2e94c-a5cc-428c-95fb-71339b650b6f" providerId="ADAL" clId="{A16B087A-E3F8-4FDA-AC31-BD6AC4E8D609}" dt="2024-09-06T11:16:25.292" v="441" actId="478"/>
            <ac:spMkLst>
              <pc:docMk/>
              <pc:sldMasterMk cId="1070527498" sldId="2147483660"/>
              <pc:sldLayoutMk cId="3908066509" sldId="2147483664"/>
              <ac:spMk id="4" creationId="{A0228308-538F-A447-BB11-3B653DDE22AC}"/>
            </ac:spMkLst>
          </pc:spChg>
          <pc:spChg chg="del">
            <ac:chgData name="Anni Similä" userId="20f2e94c-a5cc-428c-95fb-71339b650b6f" providerId="ADAL" clId="{A16B087A-E3F8-4FDA-AC31-BD6AC4E8D609}" dt="2024-09-06T11:16:27.180" v="442" actId="478"/>
            <ac:spMkLst>
              <pc:docMk/>
              <pc:sldMasterMk cId="1070527498" sldId="2147483660"/>
              <pc:sldLayoutMk cId="3908066509" sldId="2147483664"/>
              <ac:spMk id="5" creationId="{5D5F65EA-24CE-0C49-8A40-9C553BC6E853}"/>
            </ac:spMkLst>
          </pc:spChg>
          <pc:spChg chg="mod">
            <ac:chgData name="Anni Similä" userId="20f2e94c-a5cc-428c-95fb-71339b650b6f" providerId="ADAL" clId="{A16B087A-E3F8-4FDA-AC31-BD6AC4E8D609}" dt="2024-09-06T11:16:20.617" v="440"/>
            <ac:spMkLst>
              <pc:docMk/>
              <pc:sldMasterMk cId="1070527498" sldId="2147483660"/>
              <pc:sldLayoutMk cId="3908066509" sldId="2147483664"/>
              <ac:spMk id="7" creationId="{0FFDDB41-6984-8A7D-8392-80369FAAD3C7}"/>
            </ac:spMkLst>
          </pc:spChg>
          <pc:grpChg chg="add mod">
            <ac:chgData name="Anni Similä" userId="20f2e94c-a5cc-428c-95fb-71339b650b6f" providerId="ADAL" clId="{A16B087A-E3F8-4FDA-AC31-BD6AC4E8D609}" dt="2024-09-06T11:16:20.617" v="440"/>
            <ac:grpSpMkLst>
              <pc:docMk/>
              <pc:sldMasterMk cId="1070527498" sldId="2147483660"/>
              <pc:sldLayoutMk cId="3908066509" sldId="2147483664"/>
              <ac:grpSpMk id="3" creationId="{FA68173E-C98D-4621-8F0F-0A1FE88922E6}"/>
            </ac:grpSpMkLst>
          </pc:grpChg>
          <pc:grpChg chg="del">
            <ac:chgData name="Anni Similä" userId="20f2e94c-a5cc-428c-95fb-71339b650b6f" providerId="ADAL" clId="{A16B087A-E3F8-4FDA-AC31-BD6AC4E8D609}" dt="2024-09-06T11:16:17.391" v="438" actId="478"/>
            <ac:grpSpMkLst>
              <pc:docMk/>
              <pc:sldMasterMk cId="1070527498" sldId="2147483660"/>
              <pc:sldLayoutMk cId="3908066509" sldId="2147483664"/>
              <ac:grpSpMk id="27" creationId="{BF299F3B-1569-5178-0325-2D530C44D5BD}"/>
            </ac:grpSpMkLst>
          </pc:grpChg>
          <pc:picChg chg="add mod">
            <ac:chgData name="Anni Similä" userId="20f2e94c-a5cc-428c-95fb-71339b650b6f" providerId="ADAL" clId="{A16B087A-E3F8-4FDA-AC31-BD6AC4E8D609}" dt="2024-09-06T11:16:20.617" v="440"/>
            <ac:picMkLst>
              <pc:docMk/>
              <pc:sldMasterMk cId="1070527498" sldId="2147483660"/>
              <pc:sldLayoutMk cId="3908066509" sldId="2147483664"/>
              <ac:picMk id="2" creationId="{317B9EB6-12E8-5790-4605-6CE05A9914E0}"/>
            </ac:picMkLst>
          </pc:picChg>
          <pc:picChg chg="mod">
            <ac:chgData name="Anni Similä" userId="20f2e94c-a5cc-428c-95fb-71339b650b6f" providerId="ADAL" clId="{A16B087A-E3F8-4FDA-AC31-BD6AC4E8D609}" dt="2024-09-06T11:16:20.617" v="440"/>
            <ac:picMkLst>
              <pc:docMk/>
              <pc:sldMasterMk cId="1070527498" sldId="2147483660"/>
              <pc:sldLayoutMk cId="3908066509" sldId="2147483664"/>
              <ac:picMk id="8" creationId="{7FF3D79C-3A23-9EA2-F56A-D8DE62DF1F55}"/>
            </ac:picMkLst>
          </pc:picChg>
          <pc:picChg chg="mod">
            <ac:chgData name="Anni Similä" userId="20f2e94c-a5cc-428c-95fb-71339b650b6f" providerId="ADAL" clId="{A16B087A-E3F8-4FDA-AC31-BD6AC4E8D609}" dt="2024-09-06T11:16:20.617" v="440"/>
            <ac:picMkLst>
              <pc:docMk/>
              <pc:sldMasterMk cId="1070527498" sldId="2147483660"/>
              <pc:sldLayoutMk cId="3908066509" sldId="2147483664"/>
              <ac:picMk id="10" creationId="{233168D0-CE7D-54C3-05D6-46919BD08430}"/>
            </ac:picMkLst>
          </pc:picChg>
          <pc:picChg chg="add del mod">
            <ac:chgData name="Anni Similä" userId="20f2e94c-a5cc-428c-95fb-71339b650b6f" providerId="ADAL" clId="{A16B087A-E3F8-4FDA-AC31-BD6AC4E8D609}" dt="2024-09-06T11:18:52.234" v="469" actId="478"/>
            <ac:picMkLst>
              <pc:docMk/>
              <pc:sldMasterMk cId="1070527498" sldId="2147483660"/>
              <pc:sldLayoutMk cId="3908066509" sldId="2147483664"/>
              <ac:picMk id="11" creationId="{5336F086-CADF-FCFF-9CB6-4112415DE0D5}"/>
            </ac:picMkLst>
          </pc:picChg>
          <pc:picChg chg="add mod">
            <ac:chgData name="Anni Similä" userId="20f2e94c-a5cc-428c-95fb-71339b650b6f" providerId="ADAL" clId="{A16B087A-E3F8-4FDA-AC31-BD6AC4E8D609}" dt="2024-09-06T11:16:20.617" v="440"/>
            <ac:picMkLst>
              <pc:docMk/>
              <pc:sldMasterMk cId="1070527498" sldId="2147483660"/>
              <pc:sldLayoutMk cId="3908066509" sldId="2147483664"/>
              <ac:picMk id="16" creationId="{7C94805D-1453-598A-87C9-976627DDE188}"/>
            </ac:picMkLst>
          </pc:picChg>
          <pc:picChg chg="add mod">
            <ac:chgData name="Anni Similä" userId="20f2e94c-a5cc-428c-95fb-71339b650b6f" providerId="ADAL" clId="{A16B087A-E3F8-4FDA-AC31-BD6AC4E8D609}" dt="2024-09-06T11:23:20.780" v="474" actId="1076"/>
            <ac:picMkLst>
              <pc:docMk/>
              <pc:sldMasterMk cId="1070527498" sldId="2147483660"/>
              <pc:sldLayoutMk cId="3908066509" sldId="2147483664"/>
              <ac:picMk id="17" creationId="{2DCBD695-0646-7EE5-37D9-8D5FB794B26E}"/>
            </ac:picMkLst>
          </pc:picChg>
          <pc:picChg chg="del">
            <ac:chgData name="Anni Similä" userId="20f2e94c-a5cc-428c-95fb-71339b650b6f" providerId="ADAL" clId="{A16B087A-E3F8-4FDA-AC31-BD6AC4E8D609}" dt="2024-09-06T11:16:18.637" v="439" actId="478"/>
            <ac:picMkLst>
              <pc:docMk/>
              <pc:sldMasterMk cId="1070527498" sldId="2147483660"/>
              <pc:sldLayoutMk cId="3908066509" sldId="2147483664"/>
              <ac:picMk id="18" creationId="{FDED8A81-5DE8-98A8-6602-8817DAA15DA0}"/>
            </ac:picMkLst>
          </pc:picChg>
          <pc:picChg chg="del">
            <ac:chgData name="Anni Similä" userId="20f2e94c-a5cc-428c-95fb-71339b650b6f" providerId="ADAL" clId="{A16B087A-E3F8-4FDA-AC31-BD6AC4E8D609}" dt="2024-09-06T11:16:15.635" v="437" actId="478"/>
            <ac:picMkLst>
              <pc:docMk/>
              <pc:sldMasterMk cId="1070527498" sldId="2147483660"/>
              <pc:sldLayoutMk cId="3908066509" sldId="2147483664"/>
              <ac:picMk id="23" creationId="{6812B14C-7BF0-867E-9113-9C68308AADEE}"/>
            </ac:picMkLst>
          </pc:picChg>
          <pc:picChg chg="del">
            <ac:chgData name="Anni Similä" userId="20f2e94c-a5cc-428c-95fb-71339b650b6f" providerId="ADAL" clId="{A16B087A-E3F8-4FDA-AC31-BD6AC4E8D609}" dt="2024-09-06T11:16:15.635" v="437" actId="478"/>
            <ac:picMkLst>
              <pc:docMk/>
              <pc:sldMasterMk cId="1070527498" sldId="2147483660"/>
              <pc:sldLayoutMk cId="3908066509" sldId="2147483664"/>
              <ac:picMk id="30" creationId="{84051DA3-3108-5F98-6057-C64CD2399F60}"/>
            </ac:picMkLst>
          </pc:picChg>
        </pc:sldLayoutChg>
        <pc:sldLayoutChg chg="ord">
          <pc:chgData name="Anni Similä" userId="20f2e94c-a5cc-428c-95fb-71339b650b6f" providerId="ADAL" clId="{A16B087A-E3F8-4FDA-AC31-BD6AC4E8D609}" dt="2024-09-06T11:15:54.666" v="436" actId="20578"/>
          <pc:sldLayoutMkLst>
            <pc:docMk/>
            <pc:sldMasterMk cId="1070527498" sldId="2147483660"/>
            <pc:sldLayoutMk cId="15874295" sldId="2147483683"/>
          </pc:sldLayoutMkLst>
        </pc:sldLayoutChg>
        <pc:sldLayoutChg chg="addSp modSp">
          <pc:chgData name="Anni Similä" userId="20f2e94c-a5cc-428c-95fb-71339b650b6f" providerId="ADAL" clId="{A16B087A-E3F8-4FDA-AC31-BD6AC4E8D609}" dt="2024-09-06T11:18:47.702" v="468"/>
          <pc:sldLayoutMkLst>
            <pc:docMk/>
            <pc:sldMasterMk cId="1070527498" sldId="2147483660"/>
            <pc:sldLayoutMk cId="2182447556" sldId="2147483683"/>
          </pc:sldLayoutMkLst>
          <pc:picChg chg="add mod">
            <ac:chgData name="Anni Similä" userId="20f2e94c-a5cc-428c-95fb-71339b650b6f" providerId="ADAL" clId="{A16B087A-E3F8-4FDA-AC31-BD6AC4E8D609}" dt="2024-09-06T11:18:47.702" v="468"/>
            <ac:picMkLst>
              <pc:docMk/>
              <pc:sldMasterMk cId="1070527498" sldId="2147483660"/>
              <pc:sldLayoutMk cId="2182447556" sldId="2147483683"/>
              <ac:picMk id="2" creationId="{3B98C296-3864-D93C-3285-5D58840CA3D3}"/>
            </ac:picMkLst>
          </pc:picChg>
        </pc:sldLayoutChg>
        <pc:sldLayoutChg chg="ord">
          <pc:chgData name="Anni Similä" userId="20f2e94c-a5cc-428c-95fb-71339b650b6f" providerId="ADAL" clId="{A16B087A-E3F8-4FDA-AC31-BD6AC4E8D609}" dt="2024-09-06T11:15:54.666" v="436" actId="20578"/>
          <pc:sldLayoutMkLst>
            <pc:docMk/>
            <pc:sldMasterMk cId="1070527498" sldId="2147483660"/>
            <pc:sldLayoutMk cId="1186242376" sldId="2147483684"/>
          </pc:sldLayoutMkLst>
        </pc:sldLayoutChg>
        <pc:sldLayoutChg chg="addSp delSp modSp mod delAnim modAnim">
          <pc:chgData name="Anni Similä" userId="20f2e94c-a5cc-428c-95fb-71339b650b6f" providerId="ADAL" clId="{A16B087A-E3F8-4FDA-AC31-BD6AC4E8D609}" dt="2024-09-06T11:18:44.739" v="467" actId="1076"/>
          <pc:sldLayoutMkLst>
            <pc:docMk/>
            <pc:sldMasterMk cId="1070527498" sldId="2147483660"/>
            <pc:sldLayoutMk cId="3875595549" sldId="2147483684"/>
          </pc:sldLayoutMkLst>
          <pc:spChg chg="del">
            <ac:chgData name="Anni Similä" userId="20f2e94c-a5cc-428c-95fb-71339b650b6f" providerId="ADAL" clId="{A16B087A-E3F8-4FDA-AC31-BD6AC4E8D609}" dt="2024-09-06T11:16:36.838" v="444" actId="478"/>
            <ac:spMkLst>
              <pc:docMk/>
              <pc:sldMasterMk cId="1070527498" sldId="2147483660"/>
              <pc:sldLayoutMk cId="3875595549" sldId="2147483684"/>
              <ac:spMk id="4" creationId="{A0228308-538F-A447-BB11-3B653DDE22AC}"/>
            </ac:spMkLst>
          </pc:spChg>
          <pc:spChg chg="del">
            <ac:chgData name="Anni Similä" userId="20f2e94c-a5cc-428c-95fb-71339b650b6f" providerId="ADAL" clId="{A16B087A-E3F8-4FDA-AC31-BD6AC4E8D609}" dt="2024-09-06T11:16:39.653" v="446" actId="478"/>
            <ac:spMkLst>
              <pc:docMk/>
              <pc:sldMasterMk cId="1070527498" sldId="2147483660"/>
              <pc:sldLayoutMk cId="3875595549" sldId="2147483684"/>
              <ac:spMk id="5" creationId="{5D5F65EA-24CE-0C49-8A40-9C553BC6E853}"/>
            </ac:spMkLst>
          </pc:spChg>
          <pc:spChg chg="mod">
            <ac:chgData name="Anni Similä" userId="20f2e94c-a5cc-428c-95fb-71339b650b6f" providerId="ADAL" clId="{A16B087A-E3F8-4FDA-AC31-BD6AC4E8D609}" dt="2024-09-06T11:16:54.144" v="448"/>
            <ac:spMkLst>
              <pc:docMk/>
              <pc:sldMasterMk cId="1070527498" sldId="2147483660"/>
              <pc:sldLayoutMk cId="3875595549" sldId="2147483684"/>
              <ac:spMk id="10" creationId="{F9826983-F8A8-C32C-DD06-0B6A7B6990B8}"/>
            </ac:spMkLst>
          </pc:spChg>
          <pc:grpChg chg="add mod">
            <ac:chgData name="Anni Similä" userId="20f2e94c-a5cc-428c-95fb-71339b650b6f" providerId="ADAL" clId="{A16B087A-E3F8-4FDA-AC31-BD6AC4E8D609}" dt="2024-09-06T11:16:54.144" v="448"/>
            <ac:grpSpMkLst>
              <pc:docMk/>
              <pc:sldMasterMk cId="1070527498" sldId="2147483660"/>
              <pc:sldLayoutMk cId="3875595549" sldId="2147483684"/>
              <ac:grpSpMk id="8" creationId="{C8100780-D515-13DC-85D2-EBC57EDACD08}"/>
            </ac:grpSpMkLst>
          </pc:grpChg>
          <pc:grpChg chg="del">
            <ac:chgData name="Anni Similä" userId="20f2e94c-a5cc-428c-95fb-71339b650b6f" providerId="ADAL" clId="{A16B087A-E3F8-4FDA-AC31-BD6AC4E8D609}" dt="2024-09-06T11:16:40.773" v="447" actId="478"/>
            <ac:grpSpMkLst>
              <pc:docMk/>
              <pc:sldMasterMk cId="1070527498" sldId="2147483660"/>
              <pc:sldLayoutMk cId="3875595549" sldId="2147483684"/>
              <ac:grpSpMk id="27" creationId="{BF299F3B-1569-5178-0325-2D530C44D5BD}"/>
            </ac:grpSpMkLst>
          </pc:grpChg>
          <pc:picChg chg="add del mod">
            <ac:chgData name="Anni Similä" userId="20f2e94c-a5cc-428c-95fb-71339b650b6f" providerId="ADAL" clId="{A16B087A-E3F8-4FDA-AC31-BD6AC4E8D609}" dt="2024-09-06T11:18:22.165" v="462" actId="478"/>
            <ac:picMkLst>
              <pc:docMk/>
              <pc:sldMasterMk cId="1070527498" sldId="2147483660"/>
              <pc:sldLayoutMk cId="3875595549" sldId="2147483684"/>
              <ac:picMk id="2" creationId="{E2E6AB0A-225E-C1CC-2973-C351FC9E07C7}"/>
            </ac:picMkLst>
          </pc:picChg>
          <pc:picChg chg="add mod">
            <ac:chgData name="Anni Similä" userId="20f2e94c-a5cc-428c-95fb-71339b650b6f" providerId="ADAL" clId="{A16B087A-E3F8-4FDA-AC31-BD6AC4E8D609}" dt="2024-09-06T11:18:44.739" v="467" actId="1076"/>
            <ac:picMkLst>
              <pc:docMk/>
              <pc:sldMasterMk cId="1070527498" sldId="2147483660"/>
              <pc:sldLayoutMk cId="3875595549" sldId="2147483684"/>
              <ac:picMk id="3" creationId="{C53B4B7D-F75B-243D-1DB1-78E320AAB80E}"/>
            </ac:picMkLst>
          </pc:picChg>
          <pc:picChg chg="add mod">
            <ac:chgData name="Anni Similä" userId="20f2e94c-a5cc-428c-95fb-71339b650b6f" providerId="ADAL" clId="{A16B087A-E3F8-4FDA-AC31-BD6AC4E8D609}" dt="2024-09-06T11:16:54.144" v="448"/>
            <ac:picMkLst>
              <pc:docMk/>
              <pc:sldMasterMk cId="1070527498" sldId="2147483660"/>
              <pc:sldLayoutMk cId="3875595549" sldId="2147483684"/>
              <ac:picMk id="7" creationId="{79521ECF-20CD-04B2-01BE-B22A718B1BC7}"/>
            </ac:picMkLst>
          </pc:picChg>
          <pc:picChg chg="mod">
            <ac:chgData name="Anni Similä" userId="20f2e94c-a5cc-428c-95fb-71339b650b6f" providerId="ADAL" clId="{A16B087A-E3F8-4FDA-AC31-BD6AC4E8D609}" dt="2024-09-06T11:16:54.144" v="448"/>
            <ac:picMkLst>
              <pc:docMk/>
              <pc:sldMasterMk cId="1070527498" sldId="2147483660"/>
              <pc:sldLayoutMk cId="3875595549" sldId="2147483684"/>
              <ac:picMk id="11" creationId="{93A91C80-AFDC-627D-67A4-8E4E7FF9A40E}"/>
            </ac:picMkLst>
          </pc:picChg>
          <pc:picChg chg="mod">
            <ac:chgData name="Anni Similä" userId="20f2e94c-a5cc-428c-95fb-71339b650b6f" providerId="ADAL" clId="{A16B087A-E3F8-4FDA-AC31-BD6AC4E8D609}" dt="2024-09-06T11:16:54.144" v="448"/>
            <ac:picMkLst>
              <pc:docMk/>
              <pc:sldMasterMk cId="1070527498" sldId="2147483660"/>
              <pc:sldLayoutMk cId="3875595549" sldId="2147483684"/>
              <ac:picMk id="16" creationId="{09013CC0-7DA1-6B3F-4C09-47A4267F43DD}"/>
            </ac:picMkLst>
          </pc:picChg>
          <pc:picChg chg="add mod ord">
            <ac:chgData name="Anni Similä" userId="20f2e94c-a5cc-428c-95fb-71339b650b6f" providerId="ADAL" clId="{A16B087A-E3F8-4FDA-AC31-BD6AC4E8D609}" dt="2024-09-06T11:18:39.769" v="466" actId="1076"/>
            <ac:picMkLst>
              <pc:docMk/>
              <pc:sldMasterMk cId="1070527498" sldId="2147483660"/>
              <pc:sldLayoutMk cId="3875595549" sldId="2147483684"/>
              <ac:picMk id="17" creationId="{EDB0A1A9-EAE1-0363-9137-95EED3035AD5}"/>
            </ac:picMkLst>
          </pc:picChg>
          <pc:picChg chg="del">
            <ac:chgData name="Anni Similä" userId="20f2e94c-a5cc-428c-95fb-71339b650b6f" providerId="ADAL" clId="{A16B087A-E3F8-4FDA-AC31-BD6AC4E8D609}" dt="2024-09-06T11:16:38.072" v="445" actId="478"/>
            <ac:picMkLst>
              <pc:docMk/>
              <pc:sldMasterMk cId="1070527498" sldId="2147483660"/>
              <pc:sldLayoutMk cId="3875595549" sldId="2147483684"/>
              <ac:picMk id="18" creationId="{FDED8A81-5DE8-98A8-6602-8817DAA15DA0}"/>
            </ac:picMkLst>
          </pc:picChg>
          <pc:picChg chg="del">
            <ac:chgData name="Anni Similä" userId="20f2e94c-a5cc-428c-95fb-71339b650b6f" providerId="ADAL" clId="{A16B087A-E3F8-4FDA-AC31-BD6AC4E8D609}" dt="2024-09-06T11:16:31.942" v="443" actId="478"/>
            <ac:picMkLst>
              <pc:docMk/>
              <pc:sldMasterMk cId="1070527498" sldId="2147483660"/>
              <pc:sldLayoutMk cId="3875595549" sldId="2147483684"/>
              <ac:picMk id="23" creationId="{6812B14C-7BF0-867E-9113-9C68308AADEE}"/>
            </ac:picMkLst>
          </pc:picChg>
          <pc:picChg chg="del">
            <ac:chgData name="Anni Similä" userId="20f2e94c-a5cc-428c-95fb-71339b650b6f" providerId="ADAL" clId="{A16B087A-E3F8-4FDA-AC31-BD6AC4E8D609}" dt="2024-09-06T11:16:31.942" v="443" actId="478"/>
            <ac:picMkLst>
              <pc:docMk/>
              <pc:sldMasterMk cId="1070527498" sldId="2147483660"/>
              <pc:sldLayoutMk cId="3875595549" sldId="2147483684"/>
              <ac:picMk id="30" creationId="{84051DA3-3108-5F98-6057-C64CD2399F60}"/>
            </ac:picMkLst>
          </pc:picChg>
        </pc:sldLayoutChg>
      </pc:sldMasterChg>
      <pc:sldMasterChg chg="modSldLayout">
        <pc:chgData name="Anni Similä" userId="20f2e94c-a5cc-428c-95fb-71339b650b6f" providerId="ADAL" clId="{A16B087A-E3F8-4FDA-AC31-BD6AC4E8D609}" dt="2024-08-22T13:00:03.549" v="102" actId="478"/>
        <pc:sldMasterMkLst>
          <pc:docMk/>
          <pc:sldMasterMk cId="1070527498" sldId="2147483683"/>
        </pc:sldMasterMkLst>
        <pc:sldLayoutChg chg="addSp delSp modSp mod">
          <pc:chgData name="Anni Similä" userId="20f2e94c-a5cc-428c-95fb-71339b650b6f" providerId="ADAL" clId="{A16B087A-E3F8-4FDA-AC31-BD6AC4E8D609}" dt="2024-08-22T13:00:03.549" v="102" actId="478"/>
          <pc:sldLayoutMkLst>
            <pc:docMk/>
            <pc:sldMasterMk cId="1070527498" sldId="2147483660"/>
            <pc:sldLayoutMk cId="1991244912" sldId="2147483661"/>
          </pc:sldLayoutMkLst>
          <pc:picChg chg="add mod">
            <ac:chgData name="Anni Similä" userId="20f2e94c-a5cc-428c-95fb-71339b650b6f" providerId="ADAL" clId="{A16B087A-E3F8-4FDA-AC31-BD6AC4E8D609}" dt="2024-08-22T12:59:45.415" v="96"/>
            <ac:picMkLst>
              <pc:docMk/>
              <pc:sldMasterMk cId="1070527498" sldId="2147483660"/>
              <pc:sldLayoutMk cId="1991244912" sldId="2147483661"/>
              <ac:picMk id="2" creationId="{A7BE6F90-DF27-88F2-132D-95D49FA27A58}"/>
            </ac:picMkLst>
          </pc:picChg>
          <pc:picChg chg="add del mod">
            <ac:chgData name="Anni Similä" userId="20f2e94c-a5cc-428c-95fb-71339b650b6f" providerId="ADAL" clId="{A16B087A-E3F8-4FDA-AC31-BD6AC4E8D609}" dt="2024-08-22T13:00:03.549" v="102" actId="478"/>
            <ac:picMkLst>
              <pc:docMk/>
              <pc:sldMasterMk cId="1070527498" sldId="2147483660"/>
              <pc:sldLayoutMk cId="1991244912" sldId="2147483661"/>
              <ac:picMk id="3" creationId="{D0D53854-6210-DD65-28FD-10AF0D6660F7}"/>
            </ac:picMkLst>
          </pc:picChg>
          <pc:picChg chg="add mod ord">
            <ac:chgData name="Anni Similä" userId="20f2e94c-a5cc-428c-95fb-71339b650b6f" providerId="ADAL" clId="{A16B087A-E3F8-4FDA-AC31-BD6AC4E8D609}" dt="2024-08-22T13:00:01.656" v="101" actId="167"/>
            <ac:picMkLst>
              <pc:docMk/>
              <pc:sldMasterMk cId="1070527498" sldId="2147483660"/>
              <pc:sldLayoutMk cId="1991244912" sldId="2147483661"/>
              <ac:picMk id="8" creationId="{7892D2A8-999E-FCE5-FE85-F3291B566CE6}"/>
            </ac:picMkLst>
          </pc:picChg>
          <pc:picChg chg="del">
            <ac:chgData name="Anni Similä" userId="20f2e94c-a5cc-428c-95fb-71339b650b6f" providerId="ADAL" clId="{A16B087A-E3F8-4FDA-AC31-BD6AC4E8D609}" dt="2024-08-22T12:59:47.999" v="97" actId="478"/>
            <ac:picMkLst>
              <pc:docMk/>
              <pc:sldMasterMk cId="1070527498" sldId="2147483660"/>
              <pc:sldLayoutMk cId="1991244912" sldId="2147483661"/>
              <ac:picMk id="11" creationId="{3AAE1060-53C7-1563-8087-56D1EC0C9EA2}"/>
            </ac:picMkLst>
          </pc:picChg>
        </pc:sldLayoutChg>
        <pc:sldLayoutChg chg="addSp delSp modSp mod">
          <pc:chgData name="Anni Similä" userId="20f2e94c-a5cc-428c-95fb-71339b650b6f" providerId="ADAL" clId="{A16B087A-E3F8-4FDA-AC31-BD6AC4E8D609}" dt="2024-08-22T12:59:21.232" v="93"/>
          <pc:sldLayoutMkLst>
            <pc:docMk/>
            <pc:sldMasterMk cId="1070527498" sldId="2147483660"/>
            <pc:sldLayoutMk cId="478016392" sldId="2147483687"/>
          </pc:sldLayoutMkLst>
          <pc:picChg chg="add mod">
            <ac:chgData name="Anni Similä" userId="20f2e94c-a5cc-428c-95fb-71339b650b6f" providerId="ADAL" clId="{A16B087A-E3F8-4FDA-AC31-BD6AC4E8D609}" dt="2024-08-22T12:59:13.801" v="89"/>
            <ac:picMkLst>
              <pc:docMk/>
              <pc:sldMasterMk cId="1070527498" sldId="2147483660"/>
              <pc:sldLayoutMk cId="478016392" sldId="2147483687"/>
              <ac:picMk id="2" creationId="{E0AFEFD5-ACA6-7587-7B01-A841A1937468}"/>
            </ac:picMkLst>
          </pc:picChg>
          <pc:picChg chg="add mod">
            <ac:chgData name="Anni Similä" userId="20f2e94c-a5cc-428c-95fb-71339b650b6f" providerId="ADAL" clId="{A16B087A-E3F8-4FDA-AC31-BD6AC4E8D609}" dt="2024-08-22T12:59:17.551" v="91"/>
            <ac:picMkLst>
              <pc:docMk/>
              <pc:sldMasterMk cId="1070527498" sldId="2147483660"/>
              <pc:sldLayoutMk cId="478016392" sldId="2147483687"/>
              <ac:picMk id="3" creationId="{B26B1403-A9CE-F419-B4B5-F4A9393ADCEA}"/>
            </ac:picMkLst>
          </pc:picChg>
          <pc:picChg chg="add mod">
            <ac:chgData name="Anni Similä" userId="20f2e94c-a5cc-428c-95fb-71339b650b6f" providerId="ADAL" clId="{A16B087A-E3F8-4FDA-AC31-BD6AC4E8D609}" dt="2024-08-22T12:59:21.232" v="93"/>
            <ac:picMkLst>
              <pc:docMk/>
              <pc:sldMasterMk cId="1070527498" sldId="2147483660"/>
              <pc:sldLayoutMk cId="478016392" sldId="2147483687"/>
              <ac:picMk id="7" creationId="{41C1B816-F9B7-19AA-F795-C61568E50D25}"/>
            </ac:picMkLst>
          </pc:picChg>
          <pc:picChg chg="add del">
            <ac:chgData name="Anni Similä" userId="20f2e94c-a5cc-428c-95fb-71339b650b6f" providerId="ADAL" clId="{A16B087A-E3F8-4FDA-AC31-BD6AC4E8D609}" dt="2024-08-22T12:59:20.793" v="92" actId="478"/>
            <ac:picMkLst>
              <pc:docMk/>
              <pc:sldMasterMk cId="1070527498" sldId="2147483660"/>
              <pc:sldLayoutMk cId="478016392" sldId="2147483687"/>
              <ac:picMk id="11" creationId="{3AAE1060-53C7-1563-8087-56D1EC0C9EA2}"/>
            </ac:picMkLst>
          </pc:picChg>
        </pc:sldLayoutChg>
        <pc:sldLayoutChg chg="addSp delSp modSp mod">
          <pc:chgData name="Anni Similä" userId="20f2e94c-a5cc-428c-95fb-71339b650b6f" providerId="ADAL" clId="{A16B087A-E3F8-4FDA-AC31-BD6AC4E8D609}" dt="2024-08-22T12:59:37.232" v="95"/>
          <pc:sldLayoutMkLst>
            <pc:docMk/>
            <pc:sldMasterMk cId="1070527498" sldId="2147483660"/>
            <pc:sldLayoutMk cId="4007293421" sldId="2147483699"/>
          </pc:sldLayoutMkLst>
          <pc:picChg chg="add mod">
            <ac:chgData name="Anni Similä" userId="20f2e94c-a5cc-428c-95fb-71339b650b6f" providerId="ADAL" clId="{A16B087A-E3F8-4FDA-AC31-BD6AC4E8D609}" dt="2024-08-22T12:59:37.232" v="95"/>
            <ac:picMkLst>
              <pc:docMk/>
              <pc:sldMasterMk cId="1070527498" sldId="2147483660"/>
              <pc:sldLayoutMk cId="4007293421" sldId="2147483699"/>
              <ac:picMk id="5" creationId="{90FFDCB1-86E3-35AA-EE9E-2AEF7F1A37F2}"/>
            </ac:picMkLst>
          </pc:picChg>
          <pc:picChg chg="del">
            <ac:chgData name="Anni Similä" userId="20f2e94c-a5cc-428c-95fb-71339b650b6f" providerId="ADAL" clId="{A16B087A-E3F8-4FDA-AC31-BD6AC4E8D609}" dt="2024-08-22T12:59:36.874" v="94" actId="478"/>
            <ac:picMkLst>
              <pc:docMk/>
              <pc:sldMasterMk cId="1070527498" sldId="2147483660"/>
              <pc:sldLayoutMk cId="4007293421" sldId="2147483699"/>
              <ac:picMk id="11" creationId="{59EAF86B-A88A-DE69-30D7-32FF7F2833DD}"/>
            </ac:picMkLst>
          </pc:picChg>
        </pc:sldLayoutChg>
      </pc:sldMasterChg>
      <pc:sldMasterChg chg="new del mod addSldLayout delSldLayout">
        <pc:chgData name="Anni Similä" userId="20f2e94c-a5cc-428c-95fb-71339b650b6f" providerId="ADAL" clId="{A16B087A-E3F8-4FDA-AC31-BD6AC4E8D609}" dt="2024-09-25T11:48:20.018" v="876" actId="6938"/>
        <pc:sldMasterMkLst>
          <pc:docMk/>
          <pc:sldMasterMk cId="1742467211" sldId="2147483685"/>
        </pc:sldMasterMkLst>
        <pc:sldLayoutChg chg="new del replId">
          <pc:chgData name="Anni Similä" userId="20f2e94c-a5cc-428c-95fb-71339b650b6f" providerId="ADAL" clId="{A16B087A-E3F8-4FDA-AC31-BD6AC4E8D609}" dt="2024-09-25T11:48:20.018" v="876" actId="6938"/>
          <pc:sldLayoutMkLst>
            <pc:docMk/>
            <pc:sldMasterMk cId="1742467211" sldId="2147483685"/>
            <pc:sldLayoutMk cId="288693382" sldId="2147483686"/>
          </pc:sldLayoutMkLst>
        </pc:sldLayoutChg>
        <pc:sldLayoutChg chg="new del replId">
          <pc:chgData name="Anni Similä" userId="20f2e94c-a5cc-428c-95fb-71339b650b6f" providerId="ADAL" clId="{A16B087A-E3F8-4FDA-AC31-BD6AC4E8D609}" dt="2024-09-25T11:48:20.018" v="876" actId="6938"/>
          <pc:sldLayoutMkLst>
            <pc:docMk/>
            <pc:sldMasterMk cId="1742467211" sldId="2147483685"/>
            <pc:sldLayoutMk cId="4055812199" sldId="2147483687"/>
          </pc:sldLayoutMkLst>
        </pc:sldLayoutChg>
        <pc:sldLayoutChg chg="new del replId">
          <pc:chgData name="Anni Similä" userId="20f2e94c-a5cc-428c-95fb-71339b650b6f" providerId="ADAL" clId="{A16B087A-E3F8-4FDA-AC31-BD6AC4E8D609}" dt="2024-09-25T11:48:20.018" v="876" actId="6938"/>
          <pc:sldLayoutMkLst>
            <pc:docMk/>
            <pc:sldMasterMk cId="1742467211" sldId="2147483685"/>
            <pc:sldLayoutMk cId="3347091274" sldId="2147483688"/>
          </pc:sldLayoutMkLst>
        </pc:sldLayoutChg>
        <pc:sldLayoutChg chg="new del replId">
          <pc:chgData name="Anni Similä" userId="20f2e94c-a5cc-428c-95fb-71339b650b6f" providerId="ADAL" clId="{A16B087A-E3F8-4FDA-AC31-BD6AC4E8D609}" dt="2024-09-25T11:48:20.018" v="876" actId="6938"/>
          <pc:sldLayoutMkLst>
            <pc:docMk/>
            <pc:sldMasterMk cId="1742467211" sldId="2147483685"/>
            <pc:sldLayoutMk cId="2249511190" sldId="2147483689"/>
          </pc:sldLayoutMkLst>
        </pc:sldLayoutChg>
        <pc:sldLayoutChg chg="new del replId">
          <pc:chgData name="Anni Similä" userId="20f2e94c-a5cc-428c-95fb-71339b650b6f" providerId="ADAL" clId="{A16B087A-E3F8-4FDA-AC31-BD6AC4E8D609}" dt="2024-09-25T11:48:20.018" v="876" actId="6938"/>
          <pc:sldLayoutMkLst>
            <pc:docMk/>
            <pc:sldMasterMk cId="1742467211" sldId="2147483685"/>
            <pc:sldLayoutMk cId="2690506195" sldId="2147483690"/>
          </pc:sldLayoutMkLst>
        </pc:sldLayoutChg>
        <pc:sldLayoutChg chg="new del replId">
          <pc:chgData name="Anni Similä" userId="20f2e94c-a5cc-428c-95fb-71339b650b6f" providerId="ADAL" clId="{A16B087A-E3F8-4FDA-AC31-BD6AC4E8D609}" dt="2024-09-25T11:48:20.018" v="876" actId="6938"/>
          <pc:sldLayoutMkLst>
            <pc:docMk/>
            <pc:sldMasterMk cId="1742467211" sldId="2147483685"/>
            <pc:sldLayoutMk cId="1508689597" sldId="2147483691"/>
          </pc:sldLayoutMkLst>
        </pc:sldLayoutChg>
        <pc:sldLayoutChg chg="new del replId">
          <pc:chgData name="Anni Similä" userId="20f2e94c-a5cc-428c-95fb-71339b650b6f" providerId="ADAL" clId="{A16B087A-E3F8-4FDA-AC31-BD6AC4E8D609}" dt="2024-09-25T11:48:20.018" v="876" actId="6938"/>
          <pc:sldLayoutMkLst>
            <pc:docMk/>
            <pc:sldMasterMk cId="1742467211" sldId="2147483685"/>
            <pc:sldLayoutMk cId="3389600739" sldId="2147483692"/>
          </pc:sldLayoutMkLst>
        </pc:sldLayoutChg>
        <pc:sldLayoutChg chg="new del replId">
          <pc:chgData name="Anni Similä" userId="20f2e94c-a5cc-428c-95fb-71339b650b6f" providerId="ADAL" clId="{A16B087A-E3F8-4FDA-AC31-BD6AC4E8D609}" dt="2024-09-25T11:48:20.018" v="876" actId="6938"/>
          <pc:sldLayoutMkLst>
            <pc:docMk/>
            <pc:sldMasterMk cId="1742467211" sldId="2147483685"/>
            <pc:sldLayoutMk cId="1254695934" sldId="2147483693"/>
          </pc:sldLayoutMkLst>
        </pc:sldLayoutChg>
        <pc:sldLayoutChg chg="new del replId">
          <pc:chgData name="Anni Similä" userId="20f2e94c-a5cc-428c-95fb-71339b650b6f" providerId="ADAL" clId="{A16B087A-E3F8-4FDA-AC31-BD6AC4E8D609}" dt="2024-09-25T11:48:20.018" v="876" actId="6938"/>
          <pc:sldLayoutMkLst>
            <pc:docMk/>
            <pc:sldMasterMk cId="1742467211" sldId="2147483685"/>
            <pc:sldLayoutMk cId="2139806882" sldId="2147483694"/>
          </pc:sldLayoutMkLst>
        </pc:sldLayoutChg>
        <pc:sldLayoutChg chg="new del replId">
          <pc:chgData name="Anni Similä" userId="20f2e94c-a5cc-428c-95fb-71339b650b6f" providerId="ADAL" clId="{A16B087A-E3F8-4FDA-AC31-BD6AC4E8D609}" dt="2024-09-25T11:48:20.018" v="876" actId="6938"/>
          <pc:sldLayoutMkLst>
            <pc:docMk/>
            <pc:sldMasterMk cId="1742467211" sldId="2147483685"/>
            <pc:sldLayoutMk cId="3950743300" sldId="2147483695"/>
          </pc:sldLayoutMkLst>
        </pc:sldLayoutChg>
        <pc:sldLayoutChg chg="new del replId">
          <pc:chgData name="Anni Similä" userId="20f2e94c-a5cc-428c-95fb-71339b650b6f" providerId="ADAL" clId="{A16B087A-E3F8-4FDA-AC31-BD6AC4E8D609}" dt="2024-09-25T11:48:20.018" v="876" actId="6938"/>
          <pc:sldLayoutMkLst>
            <pc:docMk/>
            <pc:sldMasterMk cId="1742467211" sldId="2147483685"/>
            <pc:sldLayoutMk cId="1481025564" sldId="2147483696"/>
          </pc:sldLayoutMkLst>
        </pc:sldLayoutChg>
      </pc:sldMasterChg>
    </pc:docChg>
  </pc:docChgLst>
  <pc:docChgLst>
    <pc:chgData name="Anni Similä" userId="20f2e94c-a5cc-428c-95fb-71339b650b6f" providerId="ADAL" clId="{7EC8C96A-ADB2-4266-B835-BADB9B76353B}"/>
    <pc:docChg chg="undo custSel addSld delSld modSld modMainMaster modSection">
      <pc:chgData name="Anni Similä" userId="20f2e94c-a5cc-428c-95fb-71339b650b6f" providerId="ADAL" clId="{7EC8C96A-ADB2-4266-B835-BADB9B76353B}" dt="2024-07-05T09:51:58.101" v="864" actId="20577"/>
      <pc:docMkLst>
        <pc:docMk/>
      </pc:docMkLst>
      <pc:sldChg chg="del">
        <pc:chgData name="Anni Similä" userId="20f2e94c-a5cc-428c-95fb-71339b650b6f" providerId="ADAL" clId="{7EC8C96A-ADB2-4266-B835-BADB9B76353B}" dt="2024-07-05T09:24:46.535" v="595" actId="47"/>
        <pc:sldMkLst>
          <pc:docMk/>
          <pc:sldMk cId="3458027096" sldId="295"/>
        </pc:sldMkLst>
      </pc:sldChg>
      <pc:sldChg chg="modSp del mod">
        <pc:chgData name="Anni Similä" userId="20f2e94c-a5cc-428c-95fb-71339b650b6f" providerId="ADAL" clId="{7EC8C96A-ADB2-4266-B835-BADB9B76353B}" dt="2024-07-05T09:24:46.535" v="595" actId="47"/>
        <pc:sldMkLst>
          <pc:docMk/>
          <pc:sldMk cId="3020738473" sldId="296"/>
        </pc:sldMkLst>
        <pc:spChg chg="mod">
          <ac:chgData name="Anni Similä" userId="20f2e94c-a5cc-428c-95fb-71339b650b6f" providerId="ADAL" clId="{7EC8C96A-ADB2-4266-B835-BADB9B76353B}" dt="2024-07-05T09:21:43.773" v="555" actId="20577"/>
          <ac:spMkLst>
            <pc:docMk/>
            <pc:sldMk cId="3020738473" sldId="296"/>
            <ac:spMk id="2" creationId="{ADB28949-8790-1284-E34B-E34EEF3C9553}"/>
          </ac:spMkLst>
        </pc:spChg>
        <pc:spChg chg="mod">
          <ac:chgData name="Anni Similä" userId="20f2e94c-a5cc-428c-95fb-71339b650b6f" providerId="ADAL" clId="{7EC8C96A-ADB2-4266-B835-BADB9B76353B}" dt="2024-07-05T09:21:39.512" v="551" actId="20577"/>
          <ac:spMkLst>
            <pc:docMk/>
            <pc:sldMk cId="3020738473" sldId="296"/>
            <ac:spMk id="3" creationId="{6DC33CB4-6E41-73B2-BBDB-F089A21C4814}"/>
          </ac:spMkLst>
        </pc:spChg>
      </pc:sldChg>
      <pc:sldChg chg="modSp del mod">
        <pc:chgData name="Anni Similä" userId="20f2e94c-a5cc-428c-95fb-71339b650b6f" providerId="ADAL" clId="{7EC8C96A-ADB2-4266-B835-BADB9B76353B}" dt="2024-07-05T09:24:46.535" v="595" actId="47"/>
        <pc:sldMkLst>
          <pc:docMk/>
          <pc:sldMk cId="751461231" sldId="297"/>
        </pc:sldMkLst>
        <pc:spChg chg="mod">
          <ac:chgData name="Anni Similä" userId="20f2e94c-a5cc-428c-95fb-71339b650b6f" providerId="ADAL" clId="{7EC8C96A-ADB2-4266-B835-BADB9B76353B}" dt="2024-07-05T09:21:37.751" v="547"/>
          <ac:spMkLst>
            <pc:docMk/>
            <pc:sldMk cId="751461231" sldId="297"/>
            <ac:spMk id="3" creationId="{34C493B2-86C9-779D-5F67-E7D60988C9AF}"/>
          </ac:spMkLst>
        </pc:spChg>
      </pc:sldChg>
      <pc:sldChg chg="del">
        <pc:chgData name="Anni Similä" userId="20f2e94c-a5cc-428c-95fb-71339b650b6f" providerId="ADAL" clId="{7EC8C96A-ADB2-4266-B835-BADB9B76353B}" dt="2024-07-05T09:24:46.535" v="595" actId="47"/>
        <pc:sldMkLst>
          <pc:docMk/>
          <pc:sldMk cId="3648866734" sldId="298"/>
        </pc:sldMkLst>
      </pc:sldChg>
      <pc:sldChg chg="del">
        <pc:chgData name="Anni Similä" userId="20f2e94c-a5cc-428c-95fb-71339b650b6f" providerId="ADAL" clId="{7EC8C96A-ADB2-4266-B835-BADB9B76353B}" dt="2024-07-05T09:24:46.535" v="595" actId="47"/>
        <pc:sldMkLst>
          <pc:docMk/>
          <pc:sldMk cId="1560945474" sldId="299"/>
        </pc:sldMkLst>
      </pc:sldChg>
      <pc:sldChg chg="del">
        <pc:chgData name="Anni Similä" userId="20f2e94c-a5cc-428c-95fb-71339b650b6f" providerId="ADAL" clId="{7EC8C96A-ADB2-4266-B835-BADB9B76353B}" dt="2024-07-05T09:24:46.535" v="595" actId="47"/>
        <pc:sldMkLst>
          <pc:docMk/>
          <pc:sldMk cId="991971320" sldId="302"/>
        </pc:sldMkLst>
      </pc:sldChg>
      <pc:sldChg chg="del">
        <pc:chgData name="Anni Similä" userId="20f2e94c-a5cc-428c-95fb-71339b650b6f" providerId="ADAL" clId="{7EC8C96A-ADB2-4266-B835-BADB9B76353B}" dt="2024-07-05T09:24:46.535" v="595" actId="47"/>
        <pc:sldMkLst>
          <pc:docMk/>
          <pc:sldMk cId="3460698339" sldId="303"/>
        </pc:sldMkLst>
      </pc:sldChg>
      <pc:sldChg chg="modSp mod">
        <pc:chgData name="Anni Similä" userId="20f2e94c-a5cc-428c-95fb-71339b650b6f" providerId="ADAL" clId="{7EC8C96A-ADB2-4266-B835-BADB9B76353B}" dt="2024-07-05T09:22:02.884" v="571"/>
        <pc:sldMkLst>
          <pc:docMk/>
          <pc:sldMk cId="686152385" sldId="304"/>
        </pc:sldMkLst>
        <pc:spChg chg="mod">
          <ac:chgData name="Anni Similä" userId="20f2e94c-a5cc-428c-95fb-71339b650b6f" providerId="ADAL" clId="{7EC8C96A-ADB2-4266-B835-BADB9B76353B}" dt="2024-07-05T09:22:02.884" v="571"/>
          <ac:spMkLst>
            <pc:docMk/>
            <pc:sldMk cId="686152385" sldId="304"/>
            <ac:spMk id="3" creationId="{A1EFCF82-2C68-DF9A-DAC9-BBB69DE04B40}"/>
          </ac:spMkLst>
        </pc:spChg>
      </pc:sldChg>
      <pc:sldChg chg="modSp mod">
        <pc:chgData name="Anni Similä" userId="20f2e94c-a5cc-428c-95fb-71339b650b6f" providerId="ADAL" clId="{7EC8C96A-ADB2-4266-B835-BADB9B76353B}" dt="2024-07-05T09:51:58.101" v="864" actId="20577"/>
        <pc:sldMkLst>
          <pc:docMk/>
          <pc:sldMk cId="3369852926" sldId="306"/>
        </pc:sldMkLst>
        <pc:spChg chg="mod">
          <ac:chgData name="Anni Similä" userId="20f2e94c-a5cc-428c-95fb-71339b650b6f" providerId="ADAL" clId="{7EC8C96A-ADB2-4266-B835-BADB9B76353B}" dt="2024-07-05T09:51:58.101" v="864" actId="20577"/>
          <ac:spMkLst>
            <pc:docMk/>
            <pc:sldMk cId="3369852926" sldId="306"/>
            <ac:spMk id="3" creationId="{680BB7E5-A787-40A0-4211-444C317A9852}"/>
          </ac:spMkLst>
        </pc:spChg>
        <pc:spChg chg="mod">
          <ac:chgData name="Anni Similä" userId="20f2e94c-a5cc-428c-95fb-71339b650b6f" providerId="ADAL" clId="{7EC8C96A-ADB2-4266-B835-BADB9B76353B}" dt="2024-07-05T09:51:56.425" v="863" actId="20577"/>
          <ac:spMkLst>
            <pc:docMk/>
            <pc:sldMk cId="3369852926" sldId="306"/>
            <ac:spMk id="4" creationId="{80BE51C6-BACE-17AE-15FD-3C3311866A7A}"/>
          </ac:spMkLst>
        </pc:spChg>
      </pc:sldChg>
      <pc:sldChg chg="modSp mod">
        <pc:chgData name="Anni Similä" userId="20f2e94c-a5cc-428c-95fb-71339b650b6f" providerId="ADAL" clId="{7EC8C96A-ADB2-4266-B835-BADB9B76353B}" dt="2024-07-05T09:48:54.769" v="713" actId="20577"/>
        <pc:sldMkLst>
          <pc:docMk/>
          <pc:sldMk cId="260459356" sldId="314"/>
        </pc:sldMkLst>
        <pc:spChg chg="mod">
          <ac:chgData name="Anni Similä" userId="20f2e94c-a5cc-428c-95fb-71339b650b6f" providerId="ADAL" clId="{7EC8C96A-ADB2-4266-B835-BADB9B76353B}" dt="2024-07-05T09:48:54.769" v="713" actId="20577"/>
          <ac:spMkLst>
            <pc:docMk/>
            <pc:sldMk cId="260459356" sldId="314"/>
            <ac:spMk id="3" creationId="{09A66CA4-E7C8-6BE5-53C5-7E1674265CF2}"/>
          </ac:spMkLst>
        </pc:spChg>
      </pc:sldChg>
      <pc:sldChg chg="modSp mod">
        <pc:chgData name="Anni Similä" userId="20f2e94c-a5cc-428c-95fb-71339b650b6f" providerId="ADAL" clId="{7EC8C96A-ADB2-4266-B835-BADB9B76353B}" dt="2024-07-05T09:21:51.550" v="561" actId="20577"/>
        <pc:sldMkLst>
          <pc:docMk/>
          <pc:sldMk cId="3352344924" sldId="316"/>
        </pc:sldMkLst>
        <pc:spChg chg="mod">
          <ac:chgData name="Anni Similä" userId="20f2e94c-a5cc-428c-95fb-71339b650b6f" providerId="ADAL" clId="{7EC8C96A-ADB2-4266-B835-BADB9B76353B}" dt="2024-07-05T09:17:15.773" v="383" actId="20577"/>
          <ac:spMkLst>
            <pc:docMk/>
            <pc:sldMk cId="3352344924" sldId="316"/>
            <ac:spMk id="7" creationId="{B3F156FB-6C7F-AC90-BAF5-51A7F1928325}"/>
          </ac:spMkLst>
        </pc:spChg>
        <pc:spChg chg="mod">
          <ac:chgData name="Anni Similä" userId="20f2e94c-a5cc-428c-95fb-71339b650b6f" providerId="ADAL" clId="{7EC8C96A-ADB2-4266-B835-BADB9B76353B}" dt="2024-07-05T09:21:51.550" v="561" actId="20577"/>
          <ac:spMkLst>
            <pc:docMk/>
            <pc:sldMk cId="3352344924" sldId="316"/>
            <ac:spMk id="12" creationId="{0C2CAABE-A012-30E0-B779-ACDE9061BA28}"/>
          </ac:spMkLst>
        </pc:spChg>
        <pc:spChg chg="mod">
          <ac:chgData name="Anni Similä" userId="20f2e94c-a5cc-428c-95fb-71339b650b6f" providerId="ADAL" clId="{7EC8C96A-ADB2-4266-B835-BADB9B76353B}" dt="2024-07-05T09:20:11.505" v="450" actId="368"/>
          <ac:spMkLst>
            <pc:docMk/>
            <pc:sldMk cId="3352344924" sldId="316"/>
            <ac:spMk id="18" creationId="{90A3E0C3-B7CD-5ADF-736C-B1F6D021C2C8}"/>
          </ac:spMkLst>
        </pc:spChg>
      </pc:sldChg>
      <pc:sldChg chg="new">
        <pc:chgData name="Anni Similä" userId="20f2e94c-a5cc-428c-95fb-71339b650b6f" providerId="ADAL" clId="{7EC8C96A-ADB2-4266-B835-BADB9B76353B}" dt="2024-07-05T09:24:49.147" v="596" actId="680"/>
        <pc:sldMkLst>
          <pc:docMk/>
          <pc:sldMk cId="762074014" sldId="320"/>
        </pc:sldMkLst>
      </pc:sldChg>
      <pc:sldChg chg="modSp new mod">
        <pc:chgData name="Anni Similä" userId="20f2e94c-a5cc-428c-95fb-71339b650b6f" providerId="ADAL" clId="{7EC8C96A-ADB2-4266-B835-BADB9B76353B}" dt="2024-07-05T09:51:45.527" v="846" actId="20577"/>
        <pc:sldMkLst>
          <pc:docMk/>
          <pc:sldMk cId="3590922274" sldId="321"/>
        </pc:sldMkLst>
        <pc:spChg chg="mod">
          <ac:chgData name="Anni Similä" userId="20f2e94c-a5cc-428c-95fb-71339b650b6f" providerId="ADAL" clId="{7EC8C96A-ADB2-4266-B835-BADB9B76353B}" dt="2024-07-05T09:51:45.527" v="846" actId="20577"/>
          <ac:spMkLst>
            <pc:docMk/>
            <pc:sldMk cId="3590922274" sldId="321"/>
            <ac:spMk id="2" creationId="{EFE31FD9-6E92-68EF-79E8-E9495589E561}"/>
          </ac:spMkLst>
        </pc:spChg>
        <pc:spChg chg="mod">
          <ac:chgData name="Anni Similä" userId="20f2e94c-a5cc-428c-95fb-71339b650b6f" providerId="ADAL" clId="{7EC8C96A-ADB2-4266-B835-BADB9B76353B}" dt="2024-07-05T09:51:42.946" v="839"/>
          <ac:spMkLst>
            <pc:docMk/>
            <pc:sldMk cId="3590922274" sldId="321"/>
            <ac:spMk id="3" creationId="{FDA6E87E-863A-7572-073E-23C35DEBEC6D}"/>
          </ac:spMkLst>
        </pc:spChg>
      </pc:sldChg>
      <pc:sldChg chg="new">
        <pc:chgData name="Anni Similä" userId="20f2e94c-a5cc-428c-95fb-71339b650b6f" providerId="ADAL" clId="{7EC8C96A-ADB2-4266-B835-BADB9B76353B}" dt="2024-07-05T09:24:51.393" v="598" actId="680"/>
        <pc:sldMkLst>
          <pc:docMk/>
          <pc:sldMk cId="991927575" sldId="322"/>
        </pc:sldMkLst>
      </pc:sldChg>
      <pc:sldChg chg="new">
        <pc:chgData name="Anni Similä" userId="20f2e94c-a5cc-428c-95fb-71339b650b6f" providerId="ADAL" clId="{7EC8C96A-ADB2-4266-B835-BADB9B76353B}" dt="2024-07-05T09:24:52.708" v="599" actId="680"/>
        <pc:sldMkLst>
          <pc:docMk/>
          <pc:sldMk cId="2870851158" sldId="323"/>
        </pc:sldMkLst>
      </pc:sldChg>
      <pc:sldChg chg="new">
        <pc:chgData name="Anni Similä" userId="20f2e94c-a5cc-428c-95fb-71339b650b6f" providerId="ADAL" clId="{7EC8C96A-ADB2-4266-B835-BADB9B76353B}" dt="2024-07-05T09:24:53.882" v="600" actId="680"/>
        <pc:sldMkLst>
          <pc:docMk/>
          <pc:sldMk cId="3572264346" sldId="324"/>
        </pc:sldMkLst>
      </pc:sldChg>
      <pc:sldChg chg="new">
        <pc:chgData name="Anni Similä" userId="20f2e94c-a5cc-428c-95fb-71339b650b6f" providerId="ADAL" clId="{7EC8C96A-ADB2-4266-B835-BADB9B76353B}" dt="2024-07-05T09:24:56.106" v="601" actId="680"/>
        <pc:sldMkLst>
          <pc:docMk/>
          <pc:sldMk cId="2335181647" sldId="325"/>
        </pc:sldMkLst>
      </pc:sldChg>
      <pc:sldChg chg="new del">
        <pc:chgData name="Anni Similä" userId="20f2e94c-a5cc-428c-95fb-71339b650b6f" providerId="ADAL" clId="{7EC8C96A-ADB2-4266-B835-BADB9B76353B}" dt="2024-07-05T09:25:45.247" v="697" actId="680"/>
        <pc:sldMkLst>
          <pc:docMk/>
          <pc:sldMk cId="2041594853" sldId="326"/>
        </pc:sldMkLst>
      </pc:sldChg>
      <pc:sldChg chg="new">
        <pc:chgData name="Anni Similä" userId="20f2e94c-a5cc-428c-95fb-71339b650b6f" providerId="ADAL" clId="{7EC8C96A-ADB2-4266-B835-BADB9B76353B}" dt="2024-07-05T09:25:53.775" v="698" actId="680"/>
        <pc:sldMkLst>
          <pc:docMk/>
          <pc:sldMk cId="3542812703" sldId="326"/>
        </pc:sldMkLst>
      </pc:sldChg>
      <pc:sldMasterChg chg="modSp mod modSldLayout">
        <pc:chgData name="Anni Similä" userId="20f2e94c-a5cc-428c-95fb-71339b650b6f" providerId="ADAL" clId="{7EC8C96A-ADB2-4266-B835-BADB9B76353B}" dt="2024-07-05T09:50:09.608" v="724" actId="3064"/>
        <pc:sldMasterMkLst>
          <pc:docMk/>
          <pc:sldMasterMk cId="1070527498" sldId="2147483683"/>
        </pc:sldMasterMkLst>
        <pc:spChg chg="mod">
          <ac:chgData name="Anni Similä" userId="20f2e94c-a5cc-428c-95fb-71339b650b6f" providerId="ADAL" clId="{7EC8C96A-ADB2-4266-B835-BADB9B76353B}" dt="2024-07-05T09:24:01.320" v="593" actId="3064"/>
          <ac:spMkLst>
            <pc:docMk/>
            <pc:sldMasterMk cId="1070527498" sldId="2147483683"/>
            <ac:spMk id="2" creationId="{8A6668E0-E573-DA40-9BA6-97A08AEDFDD1}"/>
          </ac:spMkLst>
        </pc:spChg>
        <pc:spChg chg="mod">
          <ac:chgData name="Anni Similä" userId="20f2e94c-a5cc-428c-95fb-71339b650b6f" providerId="ADAL" clId="{7EC8C96A-ADB2-4266-B835-BADB9B76353B}" dt="2024-07-05T09:24:02.883" v="594" actId="3064"/>
          <ac:spMkLst>
            <pc:docMk/>
            <pc:sldMasterMk cId="1070527498" sldId="2147483683"/>
            <ac:spMk id="3" creationId="{370DBADF-80C2-C941-89BD-131D11C1864C}"/>
          </ac:spMkLst>
        </pc:spChg>
        <pc:sldLayoutChg chg="modSp mod">
          <pc:chgData name="Anni Similä" userId="20f2e94c-a5cc-428c-95fb-71339b650b6f" providerId="ADAL" clId="{7EC8C96A-ADB2-4266-B835-BADB9B76353B}" dt="2024-07-05T09:49:32.988" v="717" actId="3064"/>
          <pc:sldLayoutMkLst>
            <pc:docMk/>
            <pc:sldMasterMk cId="1070527498" sldId="2147483660"/>
            <pc:sldLayoutMk cId="1991244912" sldId="2147483661"/>
          </pc:sldLayoutMkLst>
          <pc:spChg chg="mod">
            <ac:chgData name="Anni Similä" userId="20f2e94c-a5cc-428c-95fb-71339b650b6f" providerId="ADAL" clId="{7EC8C96A-ADB2-4266-B835-BADB9B76353B}" dt="2024-07-05T09:49:31.107" v="716" actId="3064"/>
            <ac:spMkLst>
              <pc:docMk/>
              <pc:sldMasterMk cId="1070527498" sldId="2147483660"/>
              <pc:sldLayoutMk cId="1991244912" sldId="2147483661"/>
              <ac:spMk id="13" creationId="{685E0186-E09F-FE14-51DD-1CF9B9A585CA}"/>
            </ac:spMkLst>
          </pc:spChg>
          <pc:spChg chg="mod">
            <ac:chgData name="Anni Similä" userId="20f2e94c-a5cc-428c-95fb-71339b650b6f" providerId="ADAL" clId="{7EC8C96A-ADB2-4266-B835-BADB9B76353B}" dt="2024-07-05T09:49:32.988" v="717" actId="3064"/>
            <ac:spMkLst>
              <pc:docMk/>
              <pc:sldMasterMk cId="1070527498" sldId="2147483660"/>
              <pc:sldLayoutMk cId="1991244912" sldId="2147483661"/>
              <ac:spMk id="14" creationId="{24FC33D7-5A4B-6CA2-B2D2-8F660303C804}"/>
            </ac:spMkLst>
          </pc:spChg>
        </pc:sldLayoutChg>
        <pc:sldLayoutChg chg="modSp mod">
          <pc:chgData name="Anni Similä" userId="20f2e94c-a5cc-428c-95fb-71339b650b6f" providerId="ADAL" clId="{7EC8C96A-ADB2-4266-B835-BADB9B76353B}" dt="2024-07-05T09:49:23.171" v="715" actId="3064"/>
          <pc:sldLayoutMkLst>
            <pc:docMk/>
            <pc:sldMasterMk cId="1070527498" sldId="2147483660"/>
            <pc:sldLayoutMk cId="3813008950" sldId="2147483685"/>
          </pc:sldLayoutMkLst>
          <pc:spChg chg="mod">
            <ac:chgData name="Anni Similä" userId="20f2e94c-a5cc-428c-95fb-71339b650b6f" providerId="ADAL" clId="{7EC8C96A-ADB2-4266-B835-BADB9B76353B}" dt="2024-07-05T09:49:21.019" v="714" actId="3064"/>
            <ac:spMkLst>
              <pc:docMk/>
              <pc:sldMasterMk cId="1070527498" sldId="2147483660"/>
              <pc:sldLayoutMk cId="3813008950" sldId="2147483685"/>
              <ac:spMk id="2" creationId="{C1F8D97B-3EA1-1D47-BA97-033B4AD198BB}"/>
            </ac:spMkLst>
          </pc:spChg>
          <pc:spChg chg="mod">
            <ac:chgData name="Anni Similä" userId="20f2e94c-a5cc-428c-95fb-71339b650b6f" providerId="ADAL" clId="{7EC8C96A-ADB2-4266-B835-BADB9B76353B}" dt="2024-07-05T09:49:23.171" v="715" actId="3064"/>
            <ac:spMkLst>
              <pc:docMk/>
              <pc:sldMasterMk cId="1070527498" sldId="2147483660"/>
              <pc:sldLayoutMk cId="3813008950" sldId="2147483685"/>
              <ac:spMk id="3" creationId="{4C09122D-D644-244F-ADDE-3F14D03BE703}"/>
            </ac:spMkLst>
          </pc:spChg>
        </pc:sldLayoutChg>
        <pc:sldLayoutChg chg="modSp mod">
          <pc:chgData name="Anni Similä" userId="20f2e94c-a5cc-428c-95fb-71339b650b6f" providerId="ADAL" clId="{7EC8C96A-ADB2-4266-B835-BADB9B76353B}" dt="2024-07-05T09:49:39.712" v="718" actId="3064"/>
          <pc:sldLayoutMkLst>
            <pc:docMk/>
            <pc:sldMasterMk cId="1070527498" sldId="2147483660"/>
            <pc:sldLayoutMk cId="475962889" sldId="2147483686"/>
          </pc:sldLayoutMkLst>
          <pc:spChg chg="mod">
            <ac:chgData name="Anni Similä" userId="20f2e94c-a5cc-428c-95fb-71339b650b6f" providerId="ADAL" clId="{7EC8C96A-ADB2-4266-B835-BADB9B76353B}" dt="2024-07-05T09:49:39.712" v="718" actId="3064"/>
            <ac:spMkLst>
              <pc:docMk/>
              <pc:sldMasterMk cId="1070527498" sldId="2147483660"/>
              <pc:sldLayoutMk cId="475962889" sldId="2147483686"/>
              <ac:spMk id="3" creationId="{1F1E686F-D349-F045-91D6-7018DF353E36}"/>
            </ac:spMkLst>
          </pc:spChg>
        </pc:sldLayoutChg>
        <pc:sldLayoutChg chg="modSp mod">
          <pc:chgData name="Anni Similä" userId="20f2e94c-a5cc-428c-95fb-71339b650b6f" providerId="ADAL" clId="{7EC8C96A-ADB2-4266-B835-BADB9B76353B}" dt="2024-07-05T09:49:49.256" v="720" actId="3064"/>
          <pc:sldLayoutMkLst>
            <pc:docMk/>
            <pc:sldMasterMk cId="1070527498" sldId="2147483660"/>
            <pc:sldLayoutMk cId="478016392" sldId="2147483687"/>
          </pc:sldLayoutMkLst>
          <pc:spChg chg="mod">
            <ac:chgData name="Anni Similä" userId="20f2e94c-a5cc-428c-95fb-71339b650b6f" providerId="ADAL" clId="{7EC8C96A-ADB2-4266-B835-BADB9B76353B}" dt="2024-07-05T09:49:47.066" v="719" actId="3064"/>
            <ac:spMkLst>
              <pc:docMk/>
              <pc:sldMasterMk cId="1070527498" sldId="2147483660"/>
              <pc:sldLayoutMk cId="478016392" sldId="2147483687"/>
              <ac:spMk id="13" creationId="{685E0186-E09F-FE14-51DD-1CF9B9A585CA}"/>
            </ac:spMkLst>
          </pc:spChg>
          <pc:spChg chg="mod">
            <ac:chgData name="Anni Similä" userId="20f2e94c-a5cc-428c-95fb-71339b650b6f" providerId="ADAL" clId="{7EC8C96A-ADB2-4266-B835-BADB9B76353B}" dt="2024-07-05T09:49:49.256" v="720" actId="3064"/>
            <ac:spMkLst>
              <pc:docMk/>
              <pc:sldMasterMk cId="1070527498" sldId="2147483660"/>
              <pc:sldLayoutMk cId="478016392" sldId="2147483687"/>
              <ac:spMk id="14" creationId="{24FC33D7-5A4B-6CA2-B2D2-8F660303C804}"/>
            </ac:spMkLst>
          </pc:spChg>
        </pc:sldLayoutChg>
        <pc:sldLayoutChg chg="modSp mod">
          <pc:chgData name="Anni Similä" userId="20f2e94c-a5cc-428c-95fb-71339b650b6f" providerId="ADAL" clId="{7EC8C96A-ADB2-4266-B835-BADB9B76353B}" dt="2024-07-05T09:50:01.861" v="722" actId="3064"/>
          <pc:sldLayoutMkLst>
            <pc:docMk/>
            <pc:sldMasterMk cId="1070527498" sldId="2147483660"/>
            <pc:sldLayoutMk cId="1981267858" sldId="2147483688"/>
          </pc:sldLayoutMkLst>
          <pc:spChg chg="mod">
            <ac:chgData name="Anni Similä" userId="20f2e94c-a5cc-428c-95fb-71339b650b6f" providerId="ADAL" clId="{7EC8C96A-ADB2-4266-B835-BADB9B76353B}" dt="2024-07-05T09:49:59.197" v="721" actId="3064"/>
            <ac:spMkLst>
              <pc:docMk/>
              <pc:sldMasterMk cId="1070527498" sldId="2147483660"/>
              <pc:sldLayoutMk cId="1981267858" sldId="2147483688"/>
              <ac:spMk id="2" creationId="{C1F8D97B-3EA1-1D47-BA97-033B4AD198BB}"/>
            </ac:spMkLst>
          </pc:spChg>
          <pc:spChg chg="mod">
            <ac:chgData name="Anni Similä" userId="20f2e94c-a5cc-428c-95fb-71339b650b6f" providerId="ADAL" clId="{7EC8C96A-ADB2-4266-B835-BADB9B76353B}" dt="2024-07-05T09:50:01.861" v="722" actId="3064"/>
            <ac:spMkLst>
              <pc:docMk/>
              <pc:sldMasterMk cId="1070527498" sldId="2147483660"/>
              <pc:sldLayoutMk cId="1981267858" sldId="2147483688"/>
              <ac:spMk id="3" creationId="{4C09122D-D644-244F-ADDE-3F14D03BE703}"/>
            </ac:spMkLst>
          </pc:spChg>
        </pc:sldLayoutChg>
        <pc:sldLayoutChg chg="modSp mod">
          <pc:chgData name="Anni Similä" userId="20f2e94c-a5cc-428c-95fb-71339b650b6f" providerId="ADAL" clId="{7EC8C96A-ADB2-4266-B835-BADB9B76353B}" dt="2024-07-05T09:50:09.608" v="724" actId="3064"/>
          <pc:sldLayoutMkLst>
            <pc:docMk/>
            <pc:sldMasterMk cId="1070527498" sldId="2147483660"/>
            <pc:sldLayoutMk cId="1137140449" sldId="2147483689"/>
          </pc:sldLayoutMkLst>
          <pc:spChg chg="mod">
            <ac:chgData name="Anni Similä" userId="20f2e94c-a5cc-428c-95fb-71339b650b6f" providerId="ADAL" clId="{7EC8C96A-ADB2-4266-B835-BADB9B76353B}" dt="2024-07-05T09:50:07.569" v="723" actId="3064"/>
            <ac:spMkLst>
              <pc:docMk/>
              <pc:sldMasterMk cId="1070527498" sldId="2147483660"/>
              <pc:sldLayoutMk cId="1137140449" sldId="2147483689"/>
              <ac:spMk id="2" creationId="{C1F8D97B-3EA1-1D47-BA97-033B4AD198BB}"/>
            </ac:spMkLst>
          </pc:spChg>
          <pc:spChg chg="mod">
            <ac:chgData name="Anni Similä" userId="20f2e94c-a5cc-428c-95fb-71339b650b6f" providerId="ADAL" clId="{7EC8C96A-ADB2-4266-B835-BADB9B76353B}" dt="2024-07-05T09:50:09.608" v="724" actId="3064"/>
            <ac:spMkLst>
              <pc:docMk/>
              <pc:sldMasterMk cId="1070527498" sldId="2147483660"/>
              <pc:sldLayoutMk cId="1137140449" sldId="2147483689"/>
              <ac:spMk id="3" creationId="{4C09122D-D644-244F-ADDE-3F14D03BE703}"/>
            </ac:spMkLst>
          </pc:spChg>
        </pc:sldLayoutChg>
        <pc:sldLayoutChg chg="modSp mod">
          <pc:chgData name="Anni Similä" userId="20f2e94c-a5cc-428c-95fb-71339b650b6f" providerId="ADAL" clId="{7EC8C96A-ADB2-4266-B835-BADB9B76353B}" dt="2024-07-05T09:23:46.057" v="592" actId="3064"/>
          <pc:sldLayoutMkLst>
            <pc:docMk/>
            <pc:sldMasterMk cId="1070527498" sldId="2147483660"/>
            <pc:sldLayoutMk cId="4007293421" sldId="2147483699"/>
          </pc:sldLayoutMkLst>
          <pc:spChg chg="mod">
            <ac:chgData name="Anni Similä" userId="20f2e94c-a5cc-428c-95fb-71339b650b6f" providerId="ADAL" clId="{7EC8C96A-ADB2-4266-B835-BADB9B76353B}" dt="2024-07-05T09:23:46.057" v="592" actId="3064"/>
            <ac:spMkLst>
              <pc:docMk/>
              <pc:sldMasterMk cId="1070527498" sldId="2147483660"/>
              <pc:sldLayoutMk cId="4007293421" sldId="2147483699"/>
              <ac:spMk id="7" creationId="{E9DE8685-C5A5-7E43-9ECF-F9BA0D1FB042}"/>
            </ac:spMkLst>
          </pc:spChg>
        </pc:sldLayoutChg>
      </pc:sldMasterChg>
    </pc:docChg>
  </pc:docChgLst>
  <pc:docChgLst>
    <pc:chgData name="Anni Similä" userId="20f2e94c-a5cc-428c-95fb-71339b650b6f" providerId="ADAL" clId="{2E187D4A-B3BD-46CD-A77E-FFD0F3D54AA5}"/>
    <pc:docChg chg="undo redo custSel addSld delSld modSld sldOrd modMainMaster addSection delSection modSection">
      <pc:chgData name="Anni Similä" userId="20f2e94c-a5cc-428c-95fb-71339b650b6f" providerId="ADAL" clId="{2E187D4A-B3BD-46CD-A77E-FFD0F3D54AA5}" dt="2024-07-05T09:09:58.873" v="7264"/>
      <pc:docMkLst>
        <pc:docMk/>
      </pc:docMkLst>
      <pc:sldChg chg="del">
        <pc:chgData name="Anni Similä" userId="20f2e94c-a5cc-428c-95fb-71339b650b6f" providerId="ADAL" clId="{2E187D4A-B3BD-46CD-A77E-FFD0F3D54AA5}" dt="2024-06-10T13:09:52.892" v="0" actId="47"/>
        <pc:sldMkLst>
          <pc:docMk/>
          <pc:sldMk cId="4102178326" sldId="263"/>
        </pc:sldMkLst>
      </pc:sldChg>
      <pc:sldChg chg="modSp add del mod ord">
        <pc:chgData name="Anni Similä" userId="20f2e94c-a5cc-428c-95fb-71339b650b6f" providerId="ADAL" clId="{2E187D4A-B3BD-46CD-A77E-FFD0F3D54AA5}" dt="2024-06-11T13:37:28.012" v="786" actId="47"/>
        <pc:sldMkLst>
          <pc:docMk/>
          <pc:sldMk cId="2367133268" sldId="264"/>
        </pc:sldMkLst>
        <pc:picChg chg="mod">
          <ac:chgData name="Anni Similä" userId="20f2e94c-a5cc-428c-95fb-71339b650b6f" providerId="ADAL" clId="{2E187D4A-B3BD-46CD-A77E-FFD0F3D54AA5}" dt="2024-06-11T12:52:00.723" v="638" actId="1076"/>
          <ac:picMkLst>
            <pc:docMk/>
            <pc:sldMk cId="2367133268" sldId="264"/>
            <ac:picMk id="5" creationId="{00000000-0000-0000-0000-000000000000}"/>
          </ac:picMkLst>
        </pc:picChg>
      </pc:sldChg>
      <pc:sldChg chg="addSp delSp modSp del mod ord">
        <pc:chgData name="Anni Similä" userId="20f2e94c-a5cc-428c-95fb-71339b650b6f" providerId="ADAL" clId="{2E187D4A-B3BD-46CD-A77E-FFD0F3D54AA5}" dt="2024-06-25T11:49:54.021" v="2265" actId="47"/>
        <pc:sldMkLst>
          <pc:docMk/>
          <pc:sldMk cId="2197147089" sldId="265"/>
        </pc:sldMkLst>
        <pc:spChg chg="mod">
          <ac:chgData name="Anni Similä" userId="20f2e94c-a5cc-428c-95fb-71339b650b6f" providerId="ADAL" clId="{2E187D4A-B3BD-46CD-A77E-FFD0F3D54AA5}" dt="2024-06-11T13:43:07.185" v="877" actId="20577"/>
          <ac:spMkLst>
            <pc:docMk/>
            <pc:sldMk cId="2197147089" sldId="265"/>
            <ac:spMk id="2" creationId="{7E9C0D42-8F6A-B17A-8C1A-1A68215176AA}"/>
          </ac:spMkLst>
        </pc:spChg>
        <pc:spChg chg="del">
          <ac:chgData name="Anni Similä" userId="20f2e94c-a5cc-428c-95fb-71339b650b6f" providerId="ADAL" clId="{2E187D4A-B3BD-46CD-A77E-FFD0F3D54AA5}" dt="2024-06-11T12:51:30.476" v="630" actId="931"/>
          <ac:spMkLst>
            <pc:docMk/>
            <pc:sldMk cId="2197147089" sldId="265"/>
            <ac:spMk id="3" creationId="{FC1065D2-DA7E-7D72-6F1E-74CFB08ABF77}"/>
          </ac:spMkLst>
        </pc:spChg>
        <pc:spChg chg="mod">
          <ac:chgData name="Anni Similä" userId="20f2e94c-a5cc-428c-95fb-71339b650b6f" providerId="ADAL" clId="{2E187D4A-B3BD-46CD-A77E-FFD0F3D54AA5}" dt="2024-06-14T13:04:45.858" v="1108" actId="2711"/>
          <ac:spMkLst>
            <pc:docMk/>
            <pc:sldMk cId="2197147089" sldId="265"/>
            <ac:spMk id="4" creationId="{BBBACE6A-DCF5-98C6-579F-544604F34F57}"/>
          </ac:spMkLst>
        </pc:spChg>
        <pc:spChg chg="add del mod">
          <ac:chgData name="Anni Similä" userId="20f2e94c-a5cc-428c-95fb-71339b650b6f" providerId="ADAL" clId="{2E187D4A-B3BD-46CD-A77E-FFD0F3D54AA5}" dt="2024-06-11T12:51:46.220" v="637" actId="478"/>
          <ac:spMkLst>
            <pc:docMk/>
            <pc:sldMk cId="2197147089" sldId="265"/>
            <ac:spMk id="7" creationId="{9A238015-EAED-CA04-0641-FAA493B1FFE7}"/>
          </ac:spMkLst>
        </pc:spChg>
        <pc:spChg chg="add mod">
          <ac:chgData name="Anni Similä" userId="20f2e94c-a5cc-428c-95fb-71339b650b6f" providerId="ADAL" clId="{2E187D4A-B3BD-46CD-A77E-FFD0F3D54AA5}" dt="2024-06-11T13:43:56.359" v="897" actId="1076"/>
          <ac:spMkLst>
            <pc:docMk/>
            <pc:sldMk cId="2197147089" sldId="265"/>
            <ac:spMk id="10" creationId="{525CADCB-2DAF-2F09-C44D-1B1EAEDD7FD2}"/>
          </ac:spMkLst>
        </pc:spChg>
        <pc:spChg chg="add mod">
          <ac:chgData name="Anni Similä" userId="20f2e94c-a5cc-428c-95fb-71339b650b6f" providerId="ADAL" clId="{2E187D4A-B3BD-46CD-A77E-FFD0F3D54AA5}" dt="2024-06-11T13:43:56.359" v="897" actId="1076"/>
          <ac:spMkLst>
            <pc:docMk/>
            <pc:sldMk cId="2197147089" sldId="265"/>
            <ac:spMk id="11" creationId="{7641B50F-A165-6A75-E762-ECEA31AB3BA1}"/>
          </ac:spMkLst>
        </pc:spChg>
        <pc:picChg chg="del">
          <ac:chgData name="Anni Similä" userId="20f2e94c-a5cc-428c-95fb-71339b650b6f" providerId="ADAL" clId="{2E187D4A-B3BD-46CD-A77E-FFD0F3D54AA5}" dt="2024-06-11T12:51:18.075" v="627" actId="478"/>
          <ac:picMkLst>
            <pc:docMk/>
            <pc:sldMk cId="2197147089" sldId="265"/>
            <ac:picMk id="5" creationId="{00000000-0000-0000-0000-000000000000}"/>
          </ac:picMkLst>
        </pc:picChg>
        <pc:picChg chg="del">
          <ac:chgData name="Anni Similä" userId="20f2e94c-a5cc-428c-95fb-71339b650b6f" providerId="ADAL" clId="{2E187D4A-B3BD-46CD-A77E-FFD0F3D54AA5}" dt="2024-06-11T12:51:18.953" v="628" actId="478"/>
          <ac:picMkLst>
            <pc:docMk/>
            <pc:sldMk cId="2197147089" sldId="265"/>
            <ac:picMk id="6" creationId="{00000000-0000-0000-0000-000000000000}"/>
          </ac:picMkLst>
        </pc:picChg>
        <pc:picChg chg="add mod ord">
          <ac:chgData name="Anni Similä" userId="20f2e94c-a5cc-428c-95fb-71339b650b6f" providerId="ADAL" clId="{2E187D4A-B3BD-46CD-A77E-FFD0F3D54AA5}" dt="2024-06-11T13:44:02.007" v="899" actId="1076"/>
          <ac:picMkLst>
            <pc:docMk/>
            <pc:sldMk cId="2197147089" sldId="265"/>
            <ac:picMk id="9" creationId="{8447A64F-E027-7861-8E6A-4E341CF17BD0}"/>
          </ac:picMkLst>
        </pc:picChg>
      </pc:sldChg>
      <pc:sldChg chg="del ord">
        <pc:chgData name="Anni Similä" userId="20f2e94c-a5cc-428c-95fb-71339b650b6f" providerId="ADAL" clId="{2E187D4A-B3BD-46CD-A77E-FFD0F3D54AA5}" dt="2024-06-11T12:54:34.117" v="725" actId="47"/>
        <pc:sldMkLst>
          <pc:docMk/>
          <pc:sldMk cId="3117596102" sldId="266"/>
        </pc:sldMkLst>
      </pc:sldChg>
      <pc:sldChg chg="del ord">
        <pc:chgData name="Anni Similä" userId="20f2e94c-a5cc-428c-95fb-71339b650b6f" providerId="ADAL" clId="{2E187D4A-B3BD-46CD-A77E-FFD0F3D54AA5}" dt="2024-06-11T12:52:07.130" v="639" actId="47"/>
        <pc:sldMkLst>
          <pc:docMk/>
          <pc:sldMk cId="4258123901" sldId="267"/>
        </pc:sldMkLst>
      </pc:sldChg>
      <pc:sldChg chg="addSp delSp modSp del mod ord modAnim">
        <pc:chgData name="Anni Similä" userId="20f2e94c-a5cc-428c-95fb-71339b650b6f" providerId="ADAL" clId="{2E187D4A-B3BD-46CD-A77E-FFD0F3D54AA5}" dt="2024-06-25T11:37:17.179" v="1969" actId="47"/>
        <pc:sldMkLst>
          <pc:docMk/>
          <pc:sldMk cId="2086686028" sldId="268"/>
        </pc:sldMkLst>
        <pc:spChg chg="mod">
          <ac:chgData name="Anni Similä" userId="20f2e94c-a5cc-428c-95fb-71339b650b6f" providerId="ADAL" clId="{2E187D4A-B3BD-46CD-A77E-FFD0F3D54AA5}" dt="2024-06-13T06:07:53.339" v="1082" actId="14100"/>
          <ac:spMkLst>
            <pc:docMk/>
            <pc:sldMk cId="2086686028" sldId="268"/>
            <ac:spMk id="3" creationId="{D9F03296-3CEA-C856-DAF3-50F6E404C2A7}"/>
          </ac:spMkLst>
        </pc:spChg>
        <pc:spChg chg="del">
          <ac:chgData name="Anni Similä" userId="20f2e94c-a5cc-428c-95fb-71339b650b6f" providerId="ADAL" clId="{2E187D4A-B3BD-46CD-A77E-FFD0F3D54AA5}" dt="2024-06-13T06:07:33.899" v="1078" actId="478"/>
          <ac:spMkLst>
            <pc:docMk/>
            <pc:sldMk cId="2086686028" sldId="268"/>
            <ac:spMk id="9" creationId="{D17DC699-4262-7549-44E1-34F6DA651040}"/>
          </ac:spMkLst>
        </pc:spChg>
        <pc:spChg chg="add mod">
          <ac:chgData name="Anni Similä" userId="20f2e94c-a5cc-428c-95fb-71339b650b6f" providerId="ADAL" clId="{2E187D4A-B3BD-46CD-A77E-FFD0F3D54AA5}" dt="2024-06-13T06:07:07.239" v="1072"/>
          <ac:spMkLst>
            <pc:docMk/>
            <pc:sldMk cId="2086686028" sldId="268"/>
            <ac:spMk id="14" creationId="{9990EF62-AEA3-7C45-8637-0A3B87447F69}"/>
          </ac:spMkLst>
        </pc:spChg>
        <pc:spChg chg="add del mod">
          <ac:chgData name="Anni Similä" userId="20f2e94c-a5cc-428c-95fb-71339b650b6f" providerId="ADAL" clId="{2E187D4A-B3BD-46CD-A77E-FFD0F3D54AA5}" dt="2024-06-25T11:13:58.428" v="1714" actId="478"/>
          <ac:spMkLst>
            <pc:docMk/>
            <pc:sldMk cId="2086686028" sldId="268"/>
            <ac:spMk id="15" creationId="{27B1086A-92EC-AF34-8A58-40E8965F1DDB}"/>
          </ac:spMkLst>
        </pc:spChg>
        <pc:picChg chg="mod">
          <ac:chgData name="Anni Similä" userId="20f2e94c-a5cc-428c-95fb-71339b650b6f" providerId="ADAL" clId="{2E187D4A-B3BD-46CD-A77E-FFD0F3D54AA5}" dt="2024-06-11T06:56:13.202" v="619" actId="1076"/>
          <ac:picMkLst>
            <pc:docMk/>
            <pc:sldMk cId="2086686028" sldId="268"/>
            <ac:picMk id="6" creationId="{24D6678B-D41D-D7F1-8BD8-378DBF74F0C8}"/>
          </ac:picMkLst>
        </pc:picChg>
        <pc:picChg chg="add del mod">
          <ac:chgData name="Anni Similä" userId="20f2e94c-a5cc-428c-95fb-71339b650b6f" providerId="ADAL" clId="{2E187D4A-B3BD-46CD-A77E-FFD0F3D54AA5}" dt="2024-06-11T12:44:25.884" v="624" actId="478"/>
          <ac:picMkLst>
            <pc:docMk/>
            <pc:sldMk cId="2086686028" sldId="268"/>
            <ac:picMk id="11" creationId="{FB00B8E1-75DA-322D-25C9-BFC11004F700}"/>
          </ac:picMkLst>
        </pc:picChg>
        <pc:picChg chg="del">
          <ac:chgData name="Anni Similä" userId="20f2e94c-a5cc-428c-95fb-71339b650b6f" providerId="ADAL" clId="{2E187D4A-B3BD-46CD-A77E-FFD0F3D54AA5}" dt="2024-06-25T11:19:55.444" v="1882" actId="478"/>
          <ac:picMkLst>
            <pc:docMk/>
            <pc:sldMk cId="2086686028" sldId="268"/>
            <ac:picMk id="12" creationId="{241B9B3C-E150-D787-9903-88439E43A388}"/>
          </ac:picMkLst>
        </pc:picChg>
        <pc:picChg chg="del">
          <ac:chgData name="Anni Similä" userId="20f2e94c-a5cc-428c-95fb-71339b650b6f" providerId="ADAL" clId="{2E187D4A-B3BD-46CD-A77E-FFD0F3D54AA5}" dt="2024-06-13T06:07:06.681" v="1071" actId="478"/>
          <ac:picMkLst>
            <pc:docMk/>
            <pc:sldMk cId="2086686028" sldId="268"/>
            <ac:picMk id="13" creationId="{97DDD850-6A70-544A-6FE7-985401192EC0}"/>
          </ac:picMkLst>
        </pc:picChg>
      </pc:sldChg>
      <pc:sldChg chg="addSp delSp modSp new del mod ord">
        <pc:chgData name="Anni Similä" userId="20f2e94c-a5cc-428c-95fb-71339b650b6f" providerId="ADAL" clId="{2E187D4A-B3BD-46CD-A77E-FFD0F3D54AA5}" dt="2024-06-25T11:45:36.891" v="2084" actId="47"/>
        <pc:sldMkLst>
          <pc:docMk/>
          <pc:sldMk cId="348640261" sldId="269"/>
        </pc:sldMkLst>
        <pc:spChg chg="add mod">
          <ac:chgData name="Anni Similä" userId="20f2e94c-a5cc-428c-95fb-71339b650b6f" providerId="ADAL" clId="{2E187D4A-B3BD-46CD-A77E-FFD0F3D54AA5}" dt="2024-06-11T06:27:34.562" v="488"/>
          <ac:spMkLst>
            <pc:docMk/>
            <pc:sldMk cId="348640261" sldId="269"/>
            <ac:spMk id="4" creationId="{6AC644C5-17D0-2CBC-C5CD-CD1D2134F801}"/>
          </ac:spMkLst>
        </pc:spChg>
        <pc:spChg chg="add mod">
          <ac:chgData name="Anni Similä" userId="20f2e94c-a5cc-428c-95fb-71339b650b6f" providerId="ADAL" clId="{2E187D4A-B3BD-46CD-A77E-FFD0F3D54AA5}" dt="2024-06-11T13:38:35.743" v="796"/>
          <ac:spMkLst>
            <pc:docMk/>
            <pc:sldMk cId="348640261" sldId="269"/>
            <ac:spMk id="5" creationId="{B4E4D64E-3A14-0FAD-F028-CA3707F3FAE5}"/>
          </ac:spMkLst>
        </pc:spChg>
        <pc:spChg chg="add mod">
          <ac:chgData name="Anni Similä" userId="20f2e94c-a5cc-428c-95fb-71339b650b6f" providerId="ADAL" clId="{2E187D4A-B3BD-46CD-A77E-FFD0F3D54AA5}" dt="2024-06-11T13:38:35.743" v="796"/>
          <ac:spMkLst>
            <pc:docMk/>
            <pc:sldMk cId="348640261" sldId="269"/>
            <ac:spMk id="8" creationId="{8BC3346F-D251-94F3-CB38-50429F5732D9}"/>
          </ac:spMkLst>
        </pc:spChg>
        <pc:picChg chg="add mod">
          <ac:chgData name="Anni Similä" userId="20f2e94c-a5cc-428c-95fb-71339b650b6f" providerId="ADAL" clId="{2E187D4A-B3BD-46CD-A77E-FFD0F3D54AA5}" dt="2024-06-11T06:27:11.768" v="481" actId="14100"/>
          <ac:picMkLst>
            <pc:docMk/>
            <pc:sldMk cId="348640261" sldId="269"/>
            <ac:picMk id="2" creationId="{C250BDCF-2EE3-F7C6-6454-0DD2C1759291}"/>
          </ac:picMkLst>
        </pc:picChg>
        <pc:picChg chg="add del mod">
          <ac:chgData name="Anni Similä" userId="20f2e94c-a5cc-428c-95fb-71339b650b6f" providerId="ADAL" clId="{2E187D4A-B3BD-46CD-A77E-FFD0F3D54AA5}" dt="2024-06-11T06:27:18.398" v="484" actId="478"/>
          <ac:picMkLst>
            <pc:docMk/>
            <pc:sldMk cId="348640261" sldId="269"/>
            <ac:picMk id="3" creationId="{68143A32-524F-ACE1-39B8-BBE12E9E541F}"/>
          </ac:picMkLst>
        </pc:picChg>
        <pc:picChg chg="add del mod">
          <ac:chgData name="Anni Similä" userId="20f2e94c-a5cc-428c-95fb-71339b650b6f" providerId="ADAL" clId="{2E187D4A-B3BD-46CD-A77E-FFD0F3D54AA5}" dt="2024-06-11T13:39:56.324" v="814" actId="478"/>
          <ac:picMkLst>
            <pc:docMk/>
            <pc:sldMk cId="348640261" sldId="269"/>
            <ac:picMk id="6" creationId="{5C7ADD75-B9ED-53FD-2A4E-940D2492A514}"/>
          </ac:picMkLst>
        </pc:picChg>
        <pc:picChg chg="add mod">
          <ac:chgData name="Anni Similä" userId="20f2e94c-a5cc-428c-95fb-71339b650b6f" providerId="ADAL" clId="{2E187D4A-B3BD-46CD-A77E-FFD0F3D54AA5}" dt="2024-06-11T13:38:29.019" v="795"/>
          <ac:picMkLst>
            <pc:docMk/>
            <pc:sldMk cId="348640261" sldId="269"/>
            <ac:picMk id="7" creationId="{E62E15D6-1796-2D11-C2A8-26FD72784743}"/>
          </ac:picMkLst>
        </pc:picChg>
        <pc:picChg chg="add mod">
          <ac:chgData name="Anni Similä" userId="20f2e94c-a5cc-428c-95fb-71339b650b6f" providerId="ADAL" clId="{2E187D4A-B3BD-46CD-A77E-FFD0F3D54AA5}" dt="2024-06-11T13:39:56.659" v="815"/>
          <ac:picMkLst>
            <pc:docMk/>
            <pc:sldMk cId="348640261" sldId="269"/>
            <ac:picMk id="9" creationId="{359F366F-CF6A-90F6-4B64-E77F1388C5C8}"/>
          </ac:picMkLst>
        </pc:picChg>
      </pc:sldChg>
      <pc:sldChg chg="addSp delSp modSp add del mod ord">
        <pc:chgData name="Anni Similä" userId="20f2e94c-a5cc-428c-95fb-71339b650b6f" providerId="ADAL" clId="{2E187D4A-B3BD-46CD-A77E-FFD0F3D54AA5}" dt="2024-06-10T13:39:48.870" v="111" actId="47"/>
        <pc:sldMkLst>
          <pc:docMk/>
          <pc:sldMk cId="1078858765" sldId="270"/>
        </pc:sldMkLst>
        <pc:spChg chg="mod">
          <ac:chgData name="Anni Similä" userId="20f2e94c-a5cc-428c-95fb-71339b650b6f" providerId="ADAL" clId="{2E187D4A-B3BD-46CD-A77E-FFD0F3D54AA5}" dt="2024-06-10T13:25:02.876" v="34" actId="1076"/>
          <ac:spMkLst>
            <pc:docMk/>
            <pc:sldMk cId="1078858765" sldId="270"/>
            <ac:spMk id="2" creationId="{7E9C0D42-8F6A-B17A-8C1A-1A68215176AA}"/>
          </ac:spMkLst>
        </pc:spChg>
        <pc:spChg chg="del">
          <ac:chgData name="Anni Similä" userId="20f2e94c-a5cc-428c-95fb-71339b650b6f" providerId="ADAL" clId="{2E187D4A-B3BD-46CD-A77E-FFD0F3D54AA5}" dt="2024-06-10T13:24:05.853" v="19" actId="931"/>
          <ac:spMkLst>
            <pc:docMk/>
            <pc:sldMk cId="1078858765" sldId="270"/>
            <ac:spMk id="3" creationId="{FC1065D2-DA7E-7D72-6F1E-74CFB08ABF77}"/>
          </ac:spMkLst>
        </pc:spChg>
        <pc:picChg chg="del mod">
          <ac:chgData name="Anni Similä" userId="20f2e94c-a5cc-428c-95fb-71339b650b6f" providerId="ADAL" clId="{2E187D4A-B3BD-46CD-A77E-FFD0F3D54AA5}" dt="2024-06-10T13:34:05.342" v="97" actId="478"/>
          <ac:picMkLst>
            <pc:docMk/>
            <pc:sldMk cId="1078858765" sldId="270"/>
            <ac:picMk id="5" creationId="{00000000-0000-0000-0000-000000000000}"/>
          </ac:picMkLst>
        </pc:picChg>
        <pc:picChg chg="del">
          <ac:chgData name="Anni Similä" userId="20f2e94c-a5cc-428c-95fb-71339b650b6f" providerId="ADAL" clId="{2E187D4A-B3BD-46CD-A77E-FFD0F3D54AA5}" dt="2024-06-10T13:34:04.478" v="96" actId="478"/>
          <ac:picMkLst>
            <pc:docMk/>
            <pc:sldMk cId="1078858765" sldId="270"/>
            <ac:picMk id="6" creationId="{00000000-0000-0000-0000-000000000000}"/>
          </ac:picMkLst>
        </pc:picChg>
        <pc:picChg chg="add mod">
          <ac:chgData name="Anni Similä" userId="20f2e94c-a5cc-428c-95fb-71339b650b6f" providerId="ADAL" clId="{2E187D4A-B3BD-46CD-A77E-FFD0F3D54AA5}" dt="2024-06-10T13:39:27.203" v="110" actId="1440"/>
          <ac:picMkLst>
            <pc:docMk/>
            <pc:sldMk cId="1078858765" sldId="270"/>
            <ac:picMk id="8" creationId="{EE1F3CB3-4EE2-ED3C-A686-70C9BA56A38C}"/>
          </ac:picMkLst>
        </pc:picChg>
        <pc:picChg chg="add del mod">
          <ac:chgData name="Anni Similä" userId="20f2e94c-a5cc-428c-95fb-71339b650b6f" providerId="ADAL" clId="{2E187D4A-B3BD-46CD-A77E-FFD0F3D54AA5}" dt="2024-06-10T13:33:21.722" v="87" actId="478"/>
          <ac:picMkLst>
            <pc:docMk/>
            <pc:sldMk cId="1078858765" sldId="270"/>
            <ac:picMk id="9" creationId="{F5D914E7-1E78-0A78-F616-E05B3F4DF8CC}"/>
          </ac:picMkLst>
        </pc:picChg>
      </pc:sldChg>
      <pc:sldChg chg="addSp delSp modSp new del mod">
        <pc:chgData name="Anni Similä" userId="20f2e94c-a5cc-428c-95fb-71339b650b6f" providerId="ADAL" clId="{2E187D4A-B3BD-46CD-A77E-FFD0F3D54AA5}" dt="2024-06-10T13:38:52.692" v="102" actId="47"/>
        <pc:sldMkLst>
          <pc:docMk/>
          <pc:sldMk cId="3548603159" sldId="271"/>
        </pc:sldMkLst>
        <pc:spChg chg="del">
          <ac:chgData name="Anni Similä" userId="20f2e94c-a5cc-428c-95fb-71339b650b6f" providerId="ADAL" clId="{2E187D4A-B3BD-46CD-A77E-FFD0F3D54AA5}" dt="2024-06-10T13:23:33.643" v="12" actId="931"/>
          <ac:spMkLst>
            <pc:docMk/>
            <pc:sldMk cId="3548603159" sldId="271"/>
            <ac:spMk id="2" creationId="{6EACA6AC-9DDD-0DD3-EC08-47C92EB5E1D5}"/>
          </ac:spMkLst>
        </pc:spChg>
        <pc:picChg chg="add mod">
          <ac:chgData name="Anni Similä" userId="20f2e94c-a5cc-428c-95fb-71339b650b6f" providerId="ADAL" clId="{2E187D4A-B3BD-46CD-A77E-FFD0F3D54AA5}" dt="2024-06-10T13:23:35.415" v="13" actId="27614"/>
          <ac:picMkLst>
            <pc:docMk/>
            <pc:sldMk cId="3548603159" sldId="271"/>
            <ac:picMk id="6" creationId="{081A7CF2-45E6-3C4D-3C70-47CFA1484FFA}"/>
          </ac:picMkLst>
        </pc:picChg>
      </pc:sldChg>
      <pc:sldChg chg="addSp delSp modSp new del mod">
        <pc:chgData name="Anni Similä" userId="20f2e94c-a5cc-428c-95fb-71339b650b6f" providerId="ADAL" clId="{2E187D4A-B3BD-46CD-A77E-FFD0F3D54AA5}" dt="2024-06-10T13:23:56.324" v="18" actId="47"/>
        <pc:sldMkLst>
          <pc:docMk/>
          <pc:sldMk cId="278058698" sldId="272"/>
        </pc:sldMkLst>
        <pc:spChg chg="del">
          <ac:chgData name="Anni Similä" userId="20f2e94c-a5cc-428c-95fb-71339b650b6f" providerId="ADAL" clId="{2E187D4A-B3BD-46CD-A77E-FFD0F3D54AA5}" dt="2024-06-10T13:23:52.326" v="15" actId="931"/>
          <ac:spMkLst>
            <pc:docMk/>
            <pc:sldMk cId="278058698" sldId="272"/>
            <ac:spMk id="4" creationId="{3EC083E1-6063-CABE-D4A8-C8ED121F41FA}"/>
          </ac:spMkLst>
        </pc:spChg>
        <pc:picChg chg="add mod">
          <ac:chgData name="Anni Similä" userId="20f2e94c-a5cc-428c-95fb-71339b650b6f" providerId="ADAL" clId="{2E187D4A-B3BD-46CD-A77E-FFD0F3D54AA5}" dt="2024-06-10T13:23:53.699" v="17" actId="962"/>
          <ac:picMkLst>
            <pc:docMk/>
            <pc:sldMk cId="278058698" sldId="272"/>
            <ac:picMk id="6" creationId="{7E23C912-5D72-FD23-D888-211DFE92F857}"/>
          </ac:picMkLst>
        </pc:picChg>
      </pc:sldChg>
      <pc:sldChg chg="add del">
        <pc:chgData name="Anni Similä" userId="20f2e94c-a5cc-428c-95fb-71339b650b6f" providerId="ADAL" clId="{2E187D4A-B3BD-46CD-A77E-FFD0F3D54AA5}" dt="2024-06-10T13:38:54.049" v="103" actId="47"/>
        <pc:sldMkLst>
          <pc:docMk/>
          <pc:sldMk cId="824761711" sldId="272"/>
        </pc:sldMkLst>
      </pc:sldChg>
      <pc:sldChg chg="addSp delSp modSp add del mod ord modClrScheme chgLayout">
        <pc:chgData name="Anni Similä" userId="20f2e94c-a5cc-428c-95fb-71339b650b6f" providerId="ADAL" clId="{2E187D4A-B3BD-46CD-A77E-FFD0F3D54AA5}" dt="2024-07-04T12:36:39.636" v="5099" actId="47"/>
        <pc:sldMkLst>
          <pc:docMk/>
          <pc:sldMk cId="3582902343" sldId="273"/>
        </pc:sldMkLst>
        <pc:spChg chg="mod ord">
          <ac:chgData name="Anni Similä" userId="20f2e94c-a5cc-428c-95fb-71339b650b6f" providerId="ADAL" clId="{2E187D4A-B3BD-46CD-A77E-FFD0F3D54AA5}" dt="2024-06-25T11:49:10.585" v="2251" actId="1076"/>
          <ac:spMkLst>
            <pc:docMk/>
            <pc:sldMk cId="3582902343" sldId="273"/>
            <ac:spMk id="2" creationId="{7E9C0D42-8F6A-B17A-8C1A-1A68215176AA}"/>
          </ac:spMkLst>
        </pc:spChg>
        <pc:spChg chg="add del mod ord">
          <ac:chgData name="Anni Similä" userId="20f2e94c-a5cc-428c-95fb-71339b650b6f" providerId="ADAL" clId="{2E187D4A-B3BD-46CD-A77E-FFD0F3D54AA5}" dt="2024-06-27T05:59:52.755" v="2753" actId="931"/>
          <ac:spMkLst>
            <pc:docMk/>
            <pc:sldMk cId="3582902343" sldId="273"/>
            <ac:spMk id="3" creationId="{1CC82B21-1ACB-7D25-E030-D35630B2D1A8}"/>
          </ac:spMkLst>
        </pc:spChg>
        <pc:spChg chg="add del mod">
          <ac:chgData name="Anni Similä" userId="20f2e94c-a5cc-428c-95fb-71339b650b6f" providerId="ADAL" clId="{2E187D4A-B3BD-46CD-A77E-FFD0F3D54AA5}" dt="2024-07-04T12:31:55.044" v="5079" actId="931"/>
          <ac:spMkLst>
            <pc:docMk/>
            <pc:sldMk cId="3582902343" sldId="273"/>
            <ac:spMk id="3" creationId="{F25B6250-E3A4-DFF5-6EF6-9947B8699D3C}"/>
          </ac:spMkLst>
        </pc:spChg>
        <pc:spChg chg="add del mod ord">
          <ac:chgData name="Anni Similä" userId="20f2e94c-a5cc-428c-95fb-71339b650b6f" providerId="ADAL" clId="{2E187D4A-B3BD-46CD-A77E-FFD0F3D54AA5}" dt="2024-06-25T11:49:19.945" v="2256" actId="478"/>
          <ac:spMkLst>
            <pc:docMk/>
            <pc:sldMk cId="3582902343" sldId="273"/>
            <ac:spMk id="4" creationId="{34348253-135C-B37C-9875-D66140269850}"/>
          </ac:spMkLst>
        </pc:spChg>
        <pc:spChg chg="del">
          <ac:chgData name="Anni Similä" userId="20f2e94c-a5cc-428c-95fb-71339b650b6f" providerId="ADAL" clId="{2E187D4A-B3BD-46CD-A77E-FFD0F3D54AA5}" dt="2024-06-10T13:40:08.026" v="115" actId="478"/>
          <ac:spMkLst>
            <pc:docMk/>
            <pc:sldMk cId="3582902343" sldId="273"/>
            <ac:spMk id="4" creationId="{BBBACE6A-DCF5-98C6-579F-544604F34F57}"/>
          </ac:spMkLst>
        </pc:spChg>
        <pc:spChg chg="add del mod">
          <ac:chgData name="Anni Similä" userId="20f2e94c-a5cc-428c-95fb-71339b650b6f" providerId="ADAL" clId="{2E187D4A-B3BD-46CD-A77E-FFD0F3D54AA5}" dt="2024-06-10T13:32:46.703" v="75" actId="478"/>
          <ac:spMkLst>
            <pc:docMk/>
            <pc:sldMk cId="3582902343" sldId="273"/>
            <ac:spMk id="14" creationId="{D059C4C3-BC87-188E-3D99-3138F8F6F72F}"/>
          </ac:spMkLst>
        </pc:spChg>
        <pc:spChg chg="add mod ord">
          <ac:chgData name="Anni Similä" userId="20f2e94c-a5cc-428c-95fb-71339b650b6f" providerId="ADAL" clId="{2E187D4A-B3BD-46CD-A77E-FFD0F3D54AA5}" dt="2024-06-25T11:49:41.993" v="2264" actId="20577"/>
          <ac:spMkLst>
            <pc:docMk/>
            <pc:sldMk cId="3582902343" sldId="273"/>
            <ac:spMk id="16" creationId="{E7832958-647C-5BAC-312B-E93A8705DA5A}"/>
          </ac:spMkLst>
        </pc:spChg>
        <pc:spChg chg="add del mod">
          <ac:chgData name="Anni Similä" userId="20f2e94c-a5cc-428c-95fb-71339b650b6f" providerId="ADAL" clId="{2E187D4A-B3BD-46CD-A77E-FFD0F3D54AA5}" dt="2024-06-25T11:49:03.139" v="2247" actId="478"/>
          <ac:spMkLst>
            <pc:docMk/>
            <pc:sldMk cId="3582902343" sldId="273"/>
            <ac:spMk id="17" creationId="{F47982B1-6175-8718-7DD9-9EFAAABEC471}"/>
          </ac:spMkLst>
        </pc:spChg>
        <pc:spChg chg="add mod">
          <ac:chgData name="Anni Similä" userId="20f2e94c-a5cc-428c-95fb-71339b650b6f" providerId="ADAL" clId="{2E187D4A-B3BD-46CD-A77E-FFD0F3D54AA5}" dt="2024-06-10T13:42:35.868" v="134"/>
          <ac:spMkLst>
            <pc:docMk/>
            <pc:sldMk cId="3582902343" sldId="273"/>
            <ac:spMk id="18" creationId="{6D12E948-747E-F9E7-A9DD-7091DC20D397}"/>
          </ac:spMkLst>
        </pc:spChg>
        <pc:picChg chg="add del mod">
          <ac:chgData name="Anni Similä" userId="20f2e94c-a5cc-428c-95fb-71339b650b6f" providerId="ADAL" clId="{2E187D4A-B3BD-46CD-A77E-FFD0F3D54AA5}" dt="2024-06-11T13:37:53.183" v="790" actId="478"/>
          <ac:picMkLst>
            <pc:docMk/>
            <pc:sldMk cId="3582902343" sldId="273"/>
            <ac:picMk id="5" creationId="{00000000-0000-0000-0000-000000000000}"/>
          </ac:picMkLst>
        </pc:picChg>
        <pc:picChg chg="add mod modCrop">
          <ac:chgData name="Anni Similä" userId="20f2e94c-a5cc-428c-95fb-71339b650b6f" providerId="ADAL" clId="{2E187D4A-B3BD-46CD-A77E-FFD0F3D54AA5}" dt="2024-07-04T12:30:32.018" v="5034" actId="1036"/>
          <ac:picMkLst>
            <pc:docMk/>
            <pc:sldMk cId="3582902343" sldId="273"/>
            <ac:picMk id="5" creationId="{39EC9AB8-BE65-46B9-5AFF-A296CF9BCDCE}"/>
          </ac:picMkLst>
        </pc:picChg>
        <pc:picChg chg="del">
          <ac:chgData name="Anni Similä" userId="20f2e94c-a5cc-428c-95fb-71339b650b6f" providerId="ADAL" clId="{2E187D4A-B3BD-46CD-A77E-FFD0F3D54AA5}" dt="2024-06-10T13:30:57.773" v="46" actId="478"/>
          <ac:picMkLst>
            <pc:docMk/>
            <pc:sldMk cId="3582902343" sldId="273"/>
            <ac:picMk id="6" creationId="{00000000-0000-0000-0000-000000000000}"/>
          </ac:picMkLst>
        </pc:picChg>
        <pc:picChg chg="add mod modCrop">
          <ac:chgData name="Anni Similä" userId="20f2e94c-a5cc-428c-95fb-71339b650b6f" providerId="ADAL" clId="{2E187D4A-B3BD-46CD-A77E-FFD0F3D54AA5}" dt="2024-07-04T12:32:19.780" v="5091" actId="18131"/>
          <ac:picMkLst>
            <pc:docMk/>
            <pc:sldMk cId="3582902343" sldId="273"/>
            <ac:picMk id="6" creationId="{9021B5E3-044C-FBAF-8822-42336B51CF30}"/>
          </ac:picMkLst>
        </pc:picChg>
        <pc:picChg chg="add mod">
          <ac:chgData name="Anni Similä" userId="20f2e94c-a5cc-428c-95fb-71339b650b6f" providerId="ADAL" clId="{2E187D4A-B3BD-46CD-A77E-FFD0F3D54AA5}" dt="2024-06-10T13:31:08.326" v="53" actId="1076"/>
          <ac:picMkLst>
            <pc:docMk/>
            <pc:sldMk cId="3582902343" sldId="273"/>
            <ac:picMk id="7" creationId="{B405F06C-0CC8-F124-9728-19240C5B1F04}"/>
          </ac:picMkLst>
        </pc:picChg>
        <pc:picChg chg="add del mod">
          <ac:chgData name="Anni Similä" userId="20f2e94c-a5cc-428c-95fb-71339b650b6f" providerId="ADAL" clId="{2E187D4A-B3BD-46CD-A77E-FFD0F3D54AA5}" dt="2024-06-10T13:32:53.193" v="78" actId="478"/>
          <ac:picMkLst>
            <pc:docMk/>
            <pc:sldMk cId="3582902343" sldId="273"/>
            <ac:picMk id="8" creationId="{EE1F3CB3-4EE2-ED3C-A686-70C9BA56A38C}"/>
          </ac:picMkLst>
        </pc:picChg>
        <pc:picChg chg="add del mod">
          <ac:chgData name="Anni Similä" userId="20f2e94c-a5cc-428c-95fb-71339b650b6f" providerId="ADAL" clId="{2E187D4A-B3BD-46CD-A77E-FFD0F3D54AA5}" dt="2024-06-10T13:32:55.894" v="79" actId="478"/>
          <ac:picMkLst>
            <pc:docMk/>
            <pc:sldMk cId="3582902343" sldId="273"/>
            <ac:picMk id="10" creationId="{7709B898-A524-F33D-4EF5-99C6F351A231}"/>
          </ac:picMkLst>
        </pc:picChg>
        <pc:picChg chg="add del mod ord modCrop">
          <ac:chgData name="Anni Similä" userId="20f2e94c-a5cc-428c-95fb-71339b650b6f" providerId="ADAL" clId="{2E187D4A-B3BD-46CD-A77E-FFD0F3D54AA5}" dt="2024-07-04T12:31:44.122" v="5077" actId="478"/>
          <ac:picMkLst>
            <pc:docMk/>
            <pc:sldMk cId="3582902343" sldId="273"/>
            <ac:picMk id="12" creationId="{EB049FAA-D590-4CB4-CE57-5A8FFC78378D}"/>
          </ac:picMkLst>
        </pc:picChg>
        <pc:picChg chg="add mod ord">
          <ac:chgData name="Anni Similä" userId="20f2e94c-a5cc-428c-95fb-71339b650b6f" providerId="ADAL" clId="{2E187D4A-B3BD-46CD-A77E-FFD0F3D54AA5}" dt="2024-07-04T12:20:26.295" v="4297" actId="1076"/>
          <ac:picMkLst>
            <pc:docMk/>
            <pc:sldMk cId="3582902343" sldId="273"/>
            <ac:picMk id="19" creationId="{E4ED5EB8-CC49-2151-B045-6B3FF7E2BFBD}"/>
          </ac:picMkLst>
        </pc:picChg>
      </pc:sldChg>
      <pc:sldChg chg="addSp delSp modSp add del mod">
        <pc:chgData name="Anni Similä" userId="20f2e94c-a5cc-428c-95fb-71339b650b6f" providerId="ADAL" clId="{2E187D4A-B3BD-46CD-A77E-FFD0F3D54AA5}" dt="2024-06-25T11:49:54.367" v="2266" actId="47"/>
        <pc:sldMkLst>
          <pc:docMk/>
          <pc:sldMk cId="750646830" sldId="274"/>
        </pc:sldMkLst>
        <pc:spChg chg="add mod">
          <ac:chgData name="Anni Similä" userId="20f2e94c-a5cc-428c-95fb-71339b650b6f" providerId="ADAL" clId="{2E187D4A-B3BD-46CD-A77E-FFD0F3D54AA5}" dt="2024-06-10T13:40:27.439" v="123" actId="1036"/>
          <ac:spMkLst>
            <pc:docMk/>
            <pc:sldMk cId="750646830" sldId="274"/>
            <ac:spMk id="3" creationId="{4BA944EB-25AC-33C6-C807-6E086B0BB64E}"/>
          </ac:spMkLst>
        </pc:spChg>
        <pc:spChg chg="del">
          <ac:chgData name="Anni Similä" userId="20f2e94c-a5cc-428c-95fb-71339b650b6f" providerId="ADAL" clId="{2E187D4A-B3BD-46CD-A77E-FFD0F3D54AA5}" dt="2024-06-10T13:40:04.813" v="114" actId="478"/>
          <ac:spMkLst>
            <pc:docMk/>
            <pc:sldMk cId="750646830" sldId="274"/>
            <ac:spMk id="4" creationId="{BBBACE6A-DCF5-98C6-579F-544604F34F57}"/>
          </ac:spMkLst>
        </pc:spChg>
        <pc:picChg chg="add del mod">
          <ac:chgData name="Anni Similä" userId="20f2e94c-a5cc-428c-95fb-71339b650b6f" providerId="ADAL" clId="{2E187D4A-B3BD-46CD-A77E-FFD0F3D54AA5}" dt="2024-06-11T06:26:58.859" v="477" actId="21"/>
          <ac:picMkLst>
            <pc:docMk/>
            <pc:sldMk cId="750646830" sldId="274"/>
            <ac:picMk id="6" creationId="{5C7ADD75-B9ED-53FD-2A4E-940D2492A514}"/>
          </ac:picMkLst>
        </pc:picChg>
      </pc:sldChg>
      <pc:sldChg chg="new del ord">
        <pc:chgData name="Anni Similä" userId="20f2e94c-a5cc-428c-95fb-71339b650b6f" providerId="ADAL" clId="{2E187D4A-B3BD-46CD-A77E-FFD0F3D54AA5}" dt="2024-06-25T11:51:28.448" v="2476" actId="47"/>
        <pc:sldMkLst>
          <pc:docMk/>
          <pc:sldMk cId="2845748193" sldId="274"/>
        </pc:sldMkLst>
      </pc:sldChg>
      <pc:sldChg chg="new del">
        <pc:chgData name="Anni Similä" userId="20f2e94c-a5cc-428c-95fb-71339b650b6f" providerId="ADAL" clId="{2E187D4A-B3BD-46CD-A77E-FFD0F3D54AA5}" dt="2024-06-10T13:31:10.848" v="55" actId="680"/>
        <pc:sldMkLst>
          <pc:docMk/>
          <pc:sldMk cId="3861845149" sldId="274"/>
        </pc:sldMkLst>
      </pc:sldChg>
      <pc:sldChg chg="modSp new mod ord">
        <pc:chgData name="Anni Similä" userId="20f2e94c-a5cc-428c-95fb-71339b650b6f" providerId="ADAL" clId="{2E187D4A-B3BD-46CD-A77E-FFD0F3D54AA5}" dt="2024-07-04T12:44:37.209" v="5202" actId="20577"/>
        <pc:sldMkLst>
          <pc:docMk/>
          <pc:sldMk cId="1086748963" sldId="275"/>
        </pc:sldMkLst>
        <pc:spChg chg="mod">
          <ac:chgData name="Anni Similä" userId="20f2e94c-a5cc-428c-95fb-71339b650b6f" providerId="ADAL" clId="{2E187D4A-B3BD-46CD-A77E-FFD0F3D54AA5}" dt="2024-07-04T12:44:37.209" v="5202" actId="20577"/>
          <ac:spMkLst>
            <pc:docMk/>
            <pc:sldMk cId="1086748963" sldId="275"/>
            <ac:spMk id="2" creationId="{A84D40D1-7A18-76ED-B1FD-9D816005568C}"/>
          </ac:spMkLst>
        </pc:spChg>
        <pc:spChg chg="mod">
          <ac:chgData name="Anni Similä" userId="20f2e94c-a5cc-428c-95fb-71339b650b6f" providerId="ADAL" clId="{2E187D4A-B3BD-46CD-A77E-FFD0F3D54AA5}" dt="2024-06-25T11:51:15.085" v="2469" actId="20577"/>
          <ac:spMkLst>
            <pc:docMk/>
            <pc:sldMk cId="1086748963" sldId="275"/>
            <ac:spMk id="3" creationId="{A8F1CED8-F498-0BF7-1FAB-69F6339A8CE5}"/>
          </ac:spMkLst>
        </pc:spChg>
      </pc:sldChg>
      <pc:sldChg chg="delSp modSp new del mod">
        <pc:chgData name="Anni Similä" userId="20f2e94c-a5cc-428c-95fb-71339b650b6f" providerId="ADAL" clId="{2E187D4A-B3BD-46CD-A77E-FFD0F3D54AA5}" dt="2024-06-10T13:39:21.117" v="108" actId="47"/>
        <pc:sldMkLst>
          <pc:docMk/>
          <pc:sldMk cId="3037327099" sldId="275"/>
        </pc:sldMkLst>
        <pc:spChg chg="del mod">
          <ac:chgData name="Anni Similä" userId="20f2e94c-a5cc-428c-95fb-71339b650b6f" providerId="ADAL" clId="{2E187D4A-B3BD-46CD-A77E-FFD0F3D54AA5}" dt="2024-06-10T13:39:19.418" v="107" actId="478"/>
          <ac:spMkLst>
            <pc:docMk/>
            <pc:sldMk cId="3037327099" sldId="275"/>
            <ac:spMk id="3" creationId="{5FFCDEDF-1621-2284-6183-8A2DD4A323B3}"/>
          </ac:spMkLst>
        </pc:spChg>
      </pc:sldChg>
      <pc:sldChg chg="delSp modSp add del mod chgLayout">
        <pc:chgData name="Anni Similä" userId="20f2e94c-a5cc-428c-95fb-71339b650b6f" providerId="ADAL" clId="{2E187D4A-B3BD-46CD-A77E-FFD0F3D54AA5}" dt="2024-06-24T07:42:53.416" v="1292" actId="47"/>
        <pc:sldMkLst>
          <pc:docMk/>
          <pc:sldMk cId="3161671531" sldId="275"/>
        </pc:sldMkLst>
        <pc:spChg chg="mod ord">
          <ac:chgData name="Anni Similä" userId="20f2e94c-a5cc-428c-95fb-71339b650b6f" providerId="ADAL" clId="{2E187D4A-B3BD-46CD-A77E-FFD0F3D54AA5}" dt="2024-06-10T13:51:16.280" v="406" actId="700"/>
          <ac:spMkLst>
            <pc:docMk/>
            <pc:sldMk cId="3161671531" sldId="275"/>
            <ac:spMk id="2" creationId="{7E9C0D42-8F6A-B17A-8C1A-1A68215176AA}"/>
          </ac:spMkLst>
        </pc:spChg>
        <pc:spChg chg="mod ord">
          <ac:chgData name="Anni Similä" userId="20f2e94c-a5cc-428c-95fb-71339b650b6f" providerId="ADAL" clId="{2E187D4A-B3BD-46CD-A77E-FFD0F3D54AA5}" dt="2024-06-10T13:51:28.749" v="411" actId="14100"/>
          <ac:spMkLst>
            <pc:docMk/>
            <pc:sldMk cId="3161671531" sldId="275"/>
            <ac:spMk id="16" creationId="{E7832958-647C-5BAC-312B-E93A8705DA5A}"/>
          </ac:spMkLst>
        </pc:spChg>
        <pc:picChg chg="mod">
          <ac:chgData name="Anni Similä" userId="20f2e94c-a5cc-428c-95fb-71339b650b6f" providerId="ADAL" clId="{2E187D4A-B3BD-46CD-A77E-FFD0F3D54AA5}" dt="2024-06-10T13:50:54.079" v="402" actId="1076"/>
          <ac:picMkLst>
            <pc:docMk/>
            <pc:sldMk cId="3161671531" sldId="275"/>
            <ac:picMk id="5" creationId="{00000000-0000-0000-0000-000000000000}"/>
          </ac:picMkLst>
        </pc:picChg>
        <pc:picChg chg="del">
          <ac:chgData name="Anni Similä" userId="20f2e94c-a5cc-428c-95fb-71339b650b6f" providerId="ADAL" clId="{2E187D4A-B3BD-46CD-A77E-FFD0F3D54AA5}" dt="2024-06-10T13:50:26.421" v="393" actId="478"/>
          <ac:picMkLst>
            <pc:docMk/>
            <pc:sldMk cId="3161671531" sldId="275"/>
            <ac:picMk id="12" creationId="{EB049FAA-D590-4CB4-CE57-5A8FFC78378D}"/>
          </ac:picMkLst>
        </pc:picChg>
      </pc:sldChg>
      <pc:sldChg chg="modSp new del mod ord">
        <pc:chgData name="Anni Similä" userId="20f2e94c-a5cc-428c-95fb-71339b650b6f" providerId="ADAL" clId="{2E187D4A-B3BD-46CD-A77E-FFD0F3D54AA5}" dt="2024-07-04T12:09:47.470" v="3417" actId="47"/>
        <pc:sldMkLst>
          <pc:docMk/>
          <pc:sldMk cId="654157717" sldId="276"/>
        </pc:sldMkLst>
        <pc:spChg chg="mod">
          <ac:chgData name="Anni Similä" userId="20f2e94c-a5cc-428c-95fb-71339b650b6f" providerId="ADAL" clId="{2E187D4A-B3BD-46CD-A77E-FFD0F3D54AA5}" dt="2024-06-25T11:51:40.287" v="2496" actId="20577"/>
          <ac:spMkLst>
            <pc:docMk/>
            <pc:sldMk cId="654157717" sldId="276"/>
            <ac:spMk id="2" creationId="{B07A79D2-9248-B5B6-107B-D1E14899EF43}"/>
          </ac:spMkLst>
        </pc:spChg>
        <pc:spChg chg="mod">
          <ac:chgData name="Anni Similä" userId="20f2e94c-a5cc-428c-95fb-71339b650b6f" providerId="ADAL" clId="{2E187D4A-B3BD-46CD-A77E-FFD0F3D54AA5}" dt="2024-06-25T11:52:20.408" v="2633" actId="12"/>
          <ac:spMkLst>
            <pc:docMk/>
            <pc:sldMk cId="654157717" sldId="276"/>
            <ac:spMk id="3" creationId="{09A66CA4-E7C8-6BE5-53C5-7E1674265CF2}"/>
          </ac:spMkLst>
        </pc:spChg>
      </pc:sldChg>
      <pc:sldChg chg="new del ord">
        <pc:chgData name="Anni Similä" userId="20f2e94c-a5cc-428c-95fb-71339b650b6f" providerId="ADAL" clId="{2E187D4A-B3BD-46CD-A77E-FFD0F3D54AA5}" dt="2024-06-25T11:51:27.489" v="2475" actId="47"/>
        <pc:sldMkLst>
          <pc:docMk/>
          <pc:sldMk cId="1729669282" sldId="276"/>
        </pc:sldMkLst>
      </pc:sldChg>
      <pc:sldChg chg="addSp delSp modSp new del mod">
        <pc:chgData name="Anni Similä" userId="20f2e94c-a5cc-428c-95fb-71339b650b6f" providerId="ADAL" clId="{2E187D4A-B3BD-46CD-A77E-FFD0F3D54AA5}" dt="2024-06-11T06:32:06.299" v="590" actId="47"/>
        <pc:sldMkLst>
          <pc:docMk/>
          <pc:sldMk cId="3493634544" sldId="276"/>
        </pc:sldMkLst>
        <pc:picChg chg="add mod">
          <ac:chgData name="Anni Similä" userId="20f2e94c-a5cc-428c-95fb-71339b650b6f" providerId="ADAL" clId="{2E187D4A-B3BD-46CD-A77E-FFD0F3D54AA5}" dt="2024-06-10T13:53:40.132" v="469" actId="1076"/>
          <ac:picMkLst>
            <pc:docMk/>
            <pc:sldMk cId="3493634544" sldId="276"/>
            <ac:picMk id="4" creationId="{68895D04-3B32-BCCD-5367-22017384D126}"/>
          </ac:picMkLst>
        </pc:picChg>
        <pc:picChg chg="add del mod">
          <ac:chgData name="Anni Similä" userId="20f2e94c-a5cc-428c-95fb-71339b650b6f" providerId="ADAL" clId="{2E187D4A-B3BD-46CD-A77E-FFD0F3D54AA5}" dt="2024-06-10T13:53:43.170" v="470" actId="478"/>
          <ac:picMkLst>
            <pc:docMk/>
            <pc:sldMk cId="3493634544" sldId="276"/>
            <ac:picMk id="5" creationId="{B050B64A-0346-C06E-D404-0826B5EACED7}"/>
          </ac:picMkLst>
        </pc:picChg>
      </pc:sldChg>
      <pc:sldChg chg="new del">
        <pc:chgData name="Anni Similä" userId="20f2e94c-a5cc-428c-95fb-71339b650b6f" providerId="ADAL" clId="{2E187D4A-B3BD-46CD-A77E-FFD0F3D54AA5}" dt="2024-06-10T13:51:12.272" v="405" actId="680"/>
        <pc:sldMkLst>
          <pc:docMk/>
          <pc:sldMk cId="3916052723" sldId="276"/>
        </pc:sldMkLst>
      </pc:sldChg>
      <pc:sldChg chg="new del ord">
        <pc:chgData name="Anni Similä" userId="20f2e94c-a5cc-428c-95fb-71339b650b6f" providerId="ADAL" clId="{2E187D4A-B3BD-46CD-A77E-FFD0F3D54AA5}" dt="2024-06-27T06:01:11.225" v="2794" actId="47"/>
        <pc:sldMkLst>
          <pc:docMk/>
          <pc:sldMk cId="837248211" sldId="277"/>
        </pc:sldMkLst>
      </pc:sldChg>
      <pc:sldChg chg="modSp new del mod ord">
        <pc:chgData name="Anni Similä" userId="20f2e94c-a5cc-428c-95fb-71339b650b6f" providerId="ADAL" clId="{2E187D4A-B3BD-46CD-A77E-FFD0F3D54AA5}" dt="2024-06-27T06:00:36.133" v="2775" actId="47"/>
        <pc:sldMkLst>
          <pc:docMk/>
          <pc:sldMk cId="2540071055" sldId="277"/>
        </pc:sldMkLst>
        <pc:spChg chg="mod">
          <ac:chgData name="Anni Similä" userId="20f2e94c-a5cc-428c-95fb-71339b650b6f" providerId="ADAL" clId="{2E187D4A-B3BD-46CD-A77E-FFD0F3D54AA5}" dt="2024-06-25T11:52:33.367" v="2647" actId="20577"/>
          <ac:spMkLst>
            <pc:docMk/>
            <pc:sldMk cId="2540071055" sldId="277"/>
            <ac:spMk id="2" creationId="{5BACCDCE-8C72-5515-D8E6-1A2DAAC80982}"/>
          </ac:spMkLst>
        </pc:spChg>
        <pc:spChg chg="mod">
          <ac:chgData name="Anni Similä" userId="20f2e94c-a5cc-428c-95fb-71339b650b6f" providerId="ADAL" clId="{2E187D4A-B3BD-46CD-A77E-FFD0F3D54AA5}" dt="2024-06-25T11:52:34.921" v="2653" actId="20577"/>
          <ac:spMkLst>
            <pc:docMk/>
            <pc:sldMk cId="2540071055" sldId="277"/>
            <ac:spMk id="3" creationId="{3232FBB4-6DFB-4B25-260A-4AE488CADB2F}"/>
          </ac:spMkLst>
        </pc:spChg>
      </pc:sldChg>
      <pc:sldChg chg="addSp delSp modSp add del mod ord">
        <pc:chgData name="Anni Similä" userId="20f2e94c-a5cc-428c-95fb-71339b650b6f" providerId="ADAL" clId="{2E187D4A-B3BD-46CD-A77E-FFD0F3D54AA5}" dt="2024-06-11T13:39:22.367" v="809" actId="47"/>
        <pc:sldMkLst>
          <pc:docMk/>
          <pc:sldMk cId="2754608570" sldId="277"/>
        </pc:sldMkLst>
        <pc:spChg chg="add mod">
          <ac:chgData name="Anni Similä" userId="20f2e94c-a5cc-428c-95fb-71339b650b6f" providerId="ADAL" clId="{2E187D4A-B3BD-46CD-A77E-FFD0F3D54AA5}" dt="2024-06-11T13:38:58.546" v="802"/>
          <ac:spMkLst>
            <pc:docMk/>
            <pc:sldMk cId="2754608570" sldId="277"/>
            <ac:spMk id="7" creationId="{16BCE1C8-AC17-ACB8-89D1-4BB5616F41C1}"/>
          </ac:spMkLst>
        </pc:spChg>
        <pc:spChg chg="add mod">
          <ac:chgData name="Anni Similä" userId="20f2e94c-a5cc-428c-95fb-71339b650b6f" providerId="ADAL" clId="{2E187D4A-B3BD-46CD-A77E-FFD0F3D54AA5}" dt="2024-06-11T13:38:58.546" v="802"/>
          <ac:spMkLst>
            <pc:docMk/>
            <pc:sldMk cId="2754608570" sldId="277"/>
            <ac:spMk id="9" creationId="{95090103-FC41-8BF8-EA37-48F4ACF1ED8E}"/>
          </ac:spMkLst>
        </pc:spChg>
        <pc:spChg chg="add mod">
          <ac:chgData name="Anni Similä" userId="20f2e94c-a5cc-428c-95fb-71339b650b6f" providerId="ADAL" clId="{2E187D4A-B3BD-46CD-A77E-FFD0F3D54AA5}" dt="2024-06-11T13:39:09.892" v="806" actId="14100"/>
          <ac:spMkLst>
            <pc:docMk/>
            <pc:sldMk cId="2754608570" sldId="277"/>
            <ac:spMk id="10" creationId="{F04881B4-EE3B-0E6E-6D9E-4C105AC5489C}"/>
          </ac:spMkLst>
        </pc:spChg>
        <pc:spChg chg="add mod">
          <ac:chgData name="Anni Similä" userId="20f2e94c-a5cc-428c-95fb-71339b650b6f" providerId="ADAL" clId="{2E187D4A-B3BD-46CD-A77E-FFD0F3D54AA5}" dt="2024-06-11T13:39:09.892" v="806" actId="14100"/>
          <ac:spMkLst>
            <pc:docMk/>
            <pc:sldMk cId="2754608570" sldId="277"/>
            <ac:spMk id="11" creationId="{EF3A133F-0E2F-F99D-E835-1AAD1C1A8B77}"/>
          </ac:spMkLst>
        </pc:spChg>
        <pc:picChg chg="del mod">
          <ac:chgData name="Anni Similä" userId="20f2e94c-a5cc-428c-95fb-71339b650b6f" providerId="ADAL" clId="{2E187D4A-B3BD-46CD-A77E-FFD0F3D54AA5}" dt="2024-06-11T13:39:14.715" v="808" actId="478"/>
          <ac:picMkLst>
            <pc:docMk/>
            <pc:sldMk cId="2754608570" sldId="277"/>
            <ac:picMk id="2" creationId="{C250BDCF-2EE3-F7C6-6454-0DD2C1759291}"/>
          </ac:picMkLst>
        </pc:picChg>
        <pc:picChg chg="add mod">
          <ac:chgData name="Anni Similä" userId="20f2e94c-a5cc-428c-95fb-71339b650b6f" providerId="ADAL" clId="{2E187D4A-B3BD-46CD-A77E-FFD0F3D54AA5}" dt="2024-06-11T12:52:44.513" v="679" actId="1035"/>
          <ac:picMkLst>
            <pc:docMk/>
            <pc:sldMk cId="2754608570" sldId="277"/>
            <ac:picMk id="3" creationId="{E05A9715-3643-AC37-80F1-E78CE861AFA3}"/>
          </ac:picMkLst>
        </pc:picChg>
        <pc:picChg chg="add mod">
          <ac:chgData name="Anni Similä" userId="20f2e94c-a5cc-428c-95fb-71339b650b6f" providerId="ADAL" clId="{2E187D4A-B3BD-46CD-A77E-FFD0F3D54AA5}" dt="2024-06-11T13:38:55.972" v="801"/>
          <ac:picMkLst>
            <pc:docMk/>
            <pc:sldMk cId="2754608570" sldId="277"/>
            <ac:picMk id="5" creationId="{4BEAAC2B-46BC-481B-B7FC-9D7D18912E40}"/>
          </ac:picMkLst>
        </pc:picChg>
        <pc:picChg chg="mod">
          <ac:chgData name="Anni Similä" userId="20f2e94c-a5cc-428c-95fb-71339b650b6f" providerId="ADAL" clId="{2E187D4A-B3BD-46CD-A77E-FFD0F3D54AA5}" dt="2024-06-11T12:52:48.609" v="680" actId="1076"/>
          <ac:picMkLst>
            <pc:docMk/>
            <pc:sldMk cId="2754608570" sldId="277"/>
            <ac:picMk id="6" creationId="{5C7ADD75-B9ED-53FD-2A4E-940D2492A514}"/>
          </ac:picMkLst>
        </pc:picChg>
        <pc:picChg chg="add mod">
          <ac:chgData name="Anni Similä" userId="20f2e94c-a5cc-428c-95fb-71339b650b6f" providerId="ADAL" clId="{2E187D4A-B3BD-46CD-A77E-FFD0F3D54AA5}" dt="2024-06-11T13:38:55.972" v="801"/>
          <ac:picMkLst>
            <pc:docMk/>
            <pc:sldMk cId="2754608570" sldId="277"/>
            <ac:picMk id="8" creationId="{EBDD63FE-854C-EA21-AD41-1EDFBF5B6DB3}"/>
          </ac:picMkLst>
        </pc:picChg>
      </pc:sldChg>
      <pc:sldChg chg="new del">
        <pc:chgData name="Anni Similä" userId="20f2e94c-a5cc-428c-95fb-71339b650b6f" providerId="ADAL" clId="{2E187D4A-B3BD-46CD-A77E-FFD0F3D54AA5}" dt="2024-06-11T06:04:41.523" v="472" actId="680"/>
        <pc:sldMkLst>
          <pc:docMk/>
          <pc:sldMk cId="2764986258" sldId="277"/>
        </pc:sldMkLst>
      </pc:sldChg>
      <pc:sldChg chg="addSp modSp new del mod modAnim">
        <pc:chgData name="Anni Similä" userId="20f2e94c-a5cc-428c-95fb-71339b650b6f" providerId="ADAL" clId="{2E187D4A-B3BD-46CD-A77E-FFD0F3D54AA5}" dt="2024-07-04T12:01:22.769" v="3124" actId="47"/>
        <pc:sldMkLst>
          <pc:docMk/>
          <pc:sldMk cId="915197423" sldId="278"/>
        </pc:sldMkLst>
        <pc:spChg chg="add mod">
          <ac:chgData name="Anni Similä" userId="20f2e94c-a5cc-428c-95fb-71339b650b6f" providerId="ADAL" clId="{2E187D4A-B3BD-46CD-A77E-FFD0F3D54AA5}" dt="2024-07-04T12:00:46.123" v="3123" actId="1038"/>
          <ac:spMkLst>
            <pc:docMk/>
            <pc:sldMk cId="915197423" sldId="278"/>
            <ac:spMk id="3" creationId="{34701C92-14F5-71D4-6B99-39C5FFFB6037}"/>
          </ac:spMkLst>
        </pc:spChg>
      </pc:sldChg>
      <pc:sldChg chg="addSp delSp modSp add del mod ord">
        <pc:chgData name="Anni Similä" userId="20f2e94c-a5cc-428c-95fb-71339b650b6f" providerId="ADAL" clId="{2E187D4A-B3BD-46CD-A77E-FFD0F3D54AA5}" dt="2024-06-24T07:43:30.274" v="1296" actId="47"/>
        <pc:sldMkLst>
          <pc:docMk/>
          <pc:sldMk cId="2522570954" sldId="278"/>
        </pc:sldMkLst>
        <pc:picChg chg="add del mod">
          <ac:chgData name="Anni Similä" userId="20f2e94c-a5cc-428c-95fb-71339b650b6f" providerId="ADAL" clId="{2E187D4A-B3BD-46CD-A77E-FFD0F3D54AA5}" dt="2024-06-14T13:03:51.618" v="1104" actId="478"/>
          <ac:picMkLst>
            <pc:docMk/>
            <pc:sldMk cId="2522570954" sldId="278"/>
            <ac:picMk id="10" creationId="{0DEB7D6E-29D0-9085-5435-EC6C0032B7C4}"/>
          </ac:picMkLst>
        </pc:picChg>
        <pc:picChg chg="add mod">
          <ac:chgData name="Anni Similä" userId="20f2e94c-a5cc-428c-95fb-71339b650b6f" providerId="ADAL" clId="{2E187D4A-B3BD-46CD-A77E-FFD0F3D54AA5}" dt="2024-06-11T06:32:20.166" v="593"/>
          <ac:picMkLst>
            <pc:docMk/>
            <pc:sldMk cId="2522570954" sldId="278"/>
            <ac:picMk id="11" creationId="{85C0E90F-A5AD-D6CA-FF48-B6DD5B5D4DAA}"/>
          </ac:picMkLst>
        </pc:picChg>
        <pc:picChg chg="del">
          <ac:chgData name="Anni Similä" userId="20f2e94c-a5cc-428c-95fb-71339b650b6f" providerId="ADAL" clId="{2E187D4A-B3BD-46CD-A77E-FFD0F3D54AA5}" dt="2024-06-11T06:32:19.883" v="592" actId="478"/>
          <ac:picMkLst>
            <pc:docMk/>
            <pc:sldMk cId="2522570954" sldId="278"/>
            <ac:picMk id="12" creationId="{241B9B3C-E150-D787-9903-88439E43A388}"/>
          </ac:picMkLst>
        </pc:picChg>
      </pc:sldChg>
      <pc:sldChg chg="new del mod chgLayout">
        <pc:chgData name="Anni Similä" userId="20f2e94c-a5cc-428c-95fb-71339b650b6f" providerId="ADAL" clId="{2E187D4A-B3BD-46CD-A77E-FFD0F3D54AA5}" dt="2024-06-27T06:00:39.864" v="2776" actId="47"/>
        <pc:sldMkLst>
          <pc:docMk/>
          <pc:sldMk cId="3632973465" sldId="278"/>
        </pc:sldMkLst>
      </pc:sldChg>
      <pc:sldChg chg="addSp delSp modSp add del mod ord">
        <pc:chgData name="Anni Similä" userId="20f2e94c-a5cc-428c-95fb-71339b650b6f" providerId="ADAL" clId="{2E187D4A-B3BD-46CD-A77E-FFD0F3D54AA5}" dt="2024-06-25T11:48:49.509" v="2242" actId="47"/>
        <pc:sldMkLst>
          <pc:docMk/>
          <pc:sldMk cId="218343584" sldId="279"/>
        </pc:sldMkLst>
        <pc:spChg chg="mod">
          <ac:chgData name="Anni Similä" userId="20f2e94c-a5cc-428c-95fb-71339b650b6f" providerId="ADAL" clId="{2E187D4A-B3BD-46CD-A77E-FFD0F3D54AA5}" dt="2024-06-11T13:39:35.522" v="811" actId="1036"/>
          <ac:spMkLst>
            <pc:docMk/>
            <pc:sldMk cId="218343584" sldId="279"/>
            <ac:spMk id="4" creationId="{6AC644C5-17D0-2CBC-C5CD-CD1D2134F801}"/>
          </ac:spMkLst>
        </pc:spChg>
        <pc:spChg chg="add mod">
          <ac:chgData name="Anni Similä" userId="20f2e94c-a5cc-428c-95fb-71339b650b6f" providerId="ADAL" clId="{2E187D4A-B3BD-46CD-A77E-FFD0F3D54AA5}" dt="2024-06-11T13:42:42.675" v="875" actId="1076"/>
          <ac:spMkLst>
            <pc:docMk/>
            <pc:sldMk cId="218343584" sldId="279"/>
            <ac:spMk id="5" creationId="{137B31D0-0DF5-97F8-1880-EE572C20C047}"/>
          </ac:spMkLst>
        </pc:spChg>
        <pc:spChg chg="add mod">
          <ac:chgData name="Anni Similä" userId="20f2e94c-a5cc-428c-95fb-71339b650b6f" providerId="ADAL" clId="{2E187D4A-B3BD-46CD-A77E-FFD0F3D54AA5}" dt="2024-06-11T13:41:57.880" v="858" actId="14100"/>
          <ac:spMkLst>
            <pc:docMk/>
            <pc:sldMk cId="218343584" sldId="279"/>
            <ac:spMk id="8" creationId="{078F5BD1-39F6-C3E5-B338-3AC7ED0F5DD2}"/>
          </ac:spMkLst>
        </pc:spChg>
        <pc:picChg chg="del mod">
          <ac:chgData name="Anni Similä" userId="20f2e94c-a5cc-428c-95fb-71339b650b6f" providerId="ADAL" clId="{2E187D4A-B3BD-46CD-A77E-FFD0F3D54AA5}" dt="2024-06-11T12:53:52.259" v="720" actId="478"/>
          <ac:picMkLst>
            <pc:docMk/>
            <pc:sldMk cId="218343584" sldId="279"/>
            <ac:picMk id="3" creationId="{E05A9715-3643-AC37-80F1-E78CE861AFA3}"/>
          </ac:picMkLst>
        </pc:picChg>
        <pc:picChg chg="mod">
          <ac:chgData name="Anni Similä" userId="20f2e94c-a5cc-428c-95fb-71339b650b6f" providerId="ADAL" clId="{2E187D4A-B3BD-46CD-A77E-FFD0F3D54AA5}" dt="2024-06-11T13:42:38.458" v="873" actId="29295"/>
          <ac:picMkLst>
            <pc:docMk/>
            <pc:sldMk cId="218343584" sldId="279"/>
            <ac:picMk id="6" creationId="{5C7ADD75-B9ED-53FD-2A4E-940D2492A514}"/>
          </ac:picMkLst>
        </pc:picChg>
        <pc:picChg chg="add mod modCrop">
          <ac:chgData name="Anni Similä" userId="20f2e94c-a5cc-428c-95fb-71339b650b6f" providerId="ADAL" clId="{2E187D4A-B3BD-46CD-A77E-FFD0F3D54AA5}" dt="2024-06-11T13:41:44.669" v="852" actId="14100"/>
          <ac:picMkLst>
            <pc:docMk/>
            <pc:sldMk cId="218343584" sldId="279"/>
            <ac:picMk id="7" creationId="{22991665-64B5-7039-E5E6-92090AABC3B9}"/>
          </ac:picMkLst>
        </pc:picChg>
      </pc:sldChg>
      <pc:sldChg chg="new del">
        <pc:chgData name="Anni Similä" userId="20f2e94c-a5cc-428c-95fb-71339b650b6f" providerId="ADAL" clId="{2E187D4A-B3BD-46CD-A77E-FFD0F3D54AA5}" dt="2024-06-27T06:00:39.864" v="2776" actId="47"/>
        <pc:sldMkLst>
          <pc:docMk/>
          <pc:sldMk cId="517091984" sldId="279"/>
        </pc:sldMkLst>
      </pc:sldChg>
      <pc:sldChg chg="new del">
        <pc:chgData name="Anni Similä" userId="20f2e94c-a5cc-428c-95fb-71339b650b6f" providerId="ADAL" clId="{2E187D4A-B3BD-46CD-A77E-FFD0F3D54AA5}" dt="2024-07-04T12:01:22.769" v="3124" actId="47"/>
        <pc:sldMkLst>
          <pc:docMk/>
          <pc:sldMk cId="2171068897" sldId="279"/>
        </pc:sldMkLst>
      </pc:sldChg>
      <pc:sldChg chg="new del">
        <pc:chgData name="Anni Similä" userId="20f2e94c-a5cc-428c-95fb-71339b650b6f" providerId="ADAL" clId="{2E187D4A-B3BD-46CD-A77E-FFD0F3D54AA5}" dt="2024-07-04T12:01:22.769" v="3124" actId="47"/>
        <pc:sldMkLst>
          <pc:docMk/>
          <pc:sldMk cId="1119253880" sldId="280"/>
        </pc:sldMkLst>
      </pc:sldChg>
      <pc:sldChg chg="new del">
        <pc:chgData name="Anni Similä" userId="20f2e94c-a5cc-428c-95fb-71339b650b6f" providerId="ADAL" clId="{2E187D4A-B3BD-46CD-A77E-FFD0F3D54AA5}" dt="2024-06-27T06:00:39.864" v="2776" actId="47"/>
        <pc:sldMkLst>
          <pc:docMk/>
          <pc:sldMk cId="3141579231" sldId="280"/>
        </pc:sldMkLst>
      </pc:sldChg>
      <pc:sldChg chg="add del ord">
        <pc:chgData name="Anni Similä" userId="20f2e94c-a5cc-428c-95fb-71339b650b6f" providerId="ADAL" clId="{2E187D4A-B3BD-46CD-A77E-FFD0F3D54AA5}" dt="2024-06-25T11:45:38.383" v="2085" actId="47"/>
        <pc:sldMkLst>
          <pc:docMk/>
          <pc:sldMk cId="3917103028" sldId="280"/>
        </pc:sldMkLst>
      </pc:sldChg>
      <pc:sldChg chg="modSp add del mod">
        <pc:chgData name="Anni Similä" userId="20f2e94c-a5cc-428c-95fb-71339b650b6f" providerId="ADAL" clId="{2E187D4A-B3BD-46CD-A77E-FFD0F3D54AA5}" dt="2024-06-24T07:42:52.022" v="1291" actId="47"/>
        <pc:sldMkLst>
          <pc:docMk/>
          <pc:sldMk cId="980962980" sldId="281"/>
        </pc:sldMkLst>
        <pc:spChg chg="mod">
          <ac:chgData name="Anni Similä" userId="20f2e94c-a5cc-428c-95fb-71339b650b6f" providerId="ADAL" clId="{2E187D4A-B3BD-46CD-A77E-FFD0F3D54AA5}" dt="2024-06-11T13:45:37.641" v="912" actId="1076"/>
          <ac:spMkLst>
            <pc:docMk/>
            <pc:sldMk cId="980962980" sldId="281"/>
            <ac:spMk id="2" creationId="{7E9C0D42-8F6A-B17A-8C1A-1A68215176AA}"/>
          </ac:spMkLst>
        </pc:spChg>
        <pc:picChg chg="mod">
          <ac:chgData name="Anni Similä" userId="20f2e94c-a5cc-428c-95fb-71339b650b6f" providerId="ADAL" clId="{2E187D4A-B3BD-46CD-A77E-FFD0F3D54AA5}" dt="2024-06-11T13:45:26.078" v="910" actId="1036"/>
          <ac:picMkLst>
            <pc:docMk/>
            <pc:sldMk cId="980962980" sldId="281"/>
            <ac:picMk id="8" creationId="{EE1F3CB3-4EE2-ED3C-A686-70C9BA56A38C}"/>
          </ac:picMkLst>
        </pc:picChg>
      </pc:sldChg>
      <pc:sldChg chg="new del">
        <pc:chgData name="Anni Similä" userId="20f2e94c-a5cc-428c-95fb-71339b650b6f" providerId="ADAL" clId="{2E187D4A-B3BD-46CD-A77E-FFD0F3D54AA5}" dt="2024-07-04T12:01:22.769" v="3124" actId="47"/>
        <pc:sldMkLst>
          <pc:docMk/>
          <pc:sldMk cId="1808203583" sldId="281"/>
        </pc:sldMkLst>
      </pc:sldChg>
      <pc:sldChg chg="addSp delSp modSp add del mod">
        <pc:chgData name="Anni Similä" userId="20f2e94c-a5cc-428c-95fb-71339b650b6f" providerId="ADAL" clId="{2E187D4A-B3BD-46CD-A77E-FFD0F3D54AA5}" dt="2024-06-11T13:37:16.977" v="785" actId="47"/>
        <pc:sldMkLst>
          <pc:docMk/>
          <pc:sldMk cId="2428380932" sldId="281"/>
        </pc:sldMkLst>
        <pc:picChg chg="del">
          <ac:chgData name="Anni Similä" userId="20f2e94c-a5cc-428c-95fb-71339b650b6f" providerId="ADAL" clId="{2E187D4A-B3BD-46CD-A77E-FFD0F3D54AA5}" dt="2024-06-11T12:55:10.527" v="739" actId="478"/>
          <ac:picMkLst>
            <pc:docMk/>
            <pc:sldMk cId="2428380932" sldId="281"/>
            <ac:picMk id="6" creationId="{00000000-0000-0000-0000-000000000000}"/>
          </ac:picMkLst>
        </pc:picChg>
        <pc:picChg chg="add del mod">
          <ac:chgData name="Anni Similä" userId="20f2e94c-a5cc-428c-95fb-71339b650b6f" providerId="ADAL" clId="{2E187D4A-B3BD-46CD-A77E-FFD0F3D54AA5}" dt="2024-06-11T12:55:31.798" v="784" actId="478"/>
          <ac:picMkLst>
            <pc:docMk/>
            <pc:sldMk cId="2428380932" sldId="281"/>
            <ac:picMk id="7" creationId="{7B6500F1-414C-0736-9523-6B704E3B947B}"/>
          </ac:picMkLst>
        </pc:picChg>
      </pc:sldChg>
      <pc:sldChg chg="new del">
        <pc:chgData name="Anni Similä" userId="20f2e94c-a5cc-428c-95fb-71339b650b6f" providerId="ADAL" clId="{2E187D4A-B3BD-46CD-A77E-FFD0F3D54AA5}" dt="2024-06-27T06:00:39.864" v="2776" actId="47"/>
        <pc:sldMkLst>
          <pc:docMk/>
          <pc:sldMk cId="2922517990" sldId="281"/>
        </pc:sldMkLst>
      </pc:sldChg>
      <pc:sldChg chg="addSp delSp modSp add del mod ord chgLayout">
        <pc:chgData name="Anni Similä" userId="20f2e94c-a5cc-428c-95fb-71339b650b6f" providerId="ADAL" clId="{2E187D4A-B3BD-46CD-A77E-FFD0F3D54AA5}" dt="2024-06-25T10:08:55.479" v="1305" actId="47"/>
        <pc:sldMkLst>
          <pc:docMk/>
          <pc:sldMk cId="1235182386" sldId="282"/>
        </pc:sldMkLst>
        <pc:spChg chg="mod ord">
          <ac:chgData name="Anni Similä" userId="20f2e94c-a5cc-428c-95fb-71339b650b6f" providerId="ADAL" clId="{2E187D4A-B3BD-46CD-A77E-FFD0F3D54AA5}" dt="2024-06-12T08:21:48.385" v="1021" actId="6264"/>
          <ac:spMkLst>
            <pc:docMk/>
            <pc:sldMk cId="1235182386" sldId="282"/>
            <ac:spMk id="2" creationId="{7E9C0D42-8F6A-B17A-8C1A-1A68215176AA}"/>
          </ac:spMkLst>
        </pc:spChg>
        <pc:spChg chg="add del mod ord">
          <ac:chgData name="Anni Similä" userId="20f2e94c-a5cc-428c-95fb-71339b650b6f" providerId="ADAL" clId="{2E187D4A-B3BD-46CD-A77E-FFD0F3D54AA5}" dt="2024-06-12T08:21:42.942" v="1020" actId="21"/>
          <ac:spMkLst>
            <pc:docMk/>
            <pc:sldMk cId="1235182386" sldId="282"/>
            <ac:spMk id="3" creationId="{C217AD47-66F9-127F-D005-D9EB47C5402F}"/>
          </ac:spMkLst>
        </pc:spChg>
        <pc:spChg chg="add del mod">
          <ac:chgData name="Anni Similä" userId="20f2e94c-a5cc-428c-95fb-71339b650b6f" providerId="ADAL" clId="{2E187D4A-B3BD-46CD-A77E-FFD0F3D54AA5}" dt="2024-06-12T08:21:48.385" v="1021" actId="6264"/>
          <ac:spMkLst>
            <pc:docMk/>
            <pc:sldMk cId="1235182386" sldId="282"/>
            <ac:spMk id="5" creationId="{C2C60290-2AB8-29FD-32A3-84D7BA92050E}"/>
          </ac:spMkLst>
        </pc:spChg>
        <pc:spChg chg="add del mod">
          <ac:chgData name="Anni Similä" userId="20f2e94c-a5cc-428c-95fb-71339b650b6f" providerId="ADAL" clId="{2E187D4A-B3BD-46CD-A77E-FFD0F3D54AA5}" dt="2024-06-12T08:21:48.385" v="1021" actId="6264"/>
          <ac:spMkLst>
            <pc:docMk/>
            <pc:sldMk cId="1235182386" sldId="282"/>
            <ac:spMk id="6" creationId="{164F7F6E-7512-F28A-96F9-4DDEBE6FAEAD}"/>
          </ac:spMkLst>
        </pc:spChg>
        <pc:spChg chg="add mod">
          <ac:chgData name="Anni Similä" userId="20f2e94c-a5cc-428c-95fb-71339b650b6f" providerId="ADAL" clId="{2E187D4A-B3BD-46CD-A77E-FFD0F3D54AA5}" dt="2024-06-12T08:24:18.827" v="1029"/>
          <ac:spMkLst>
            <pc:docMk/>
            <pc:sldMk cId="1235182386" sldId="282"/>
            <ac:spMk id="7" creationId="{BE765BE0-7704-7FBB-C12D-1FD6577C83CA}"/>
          </ac:spMkLst>
        </pc:spChg>
        <pc:spChg chg="add mod">
          <ac:chgData name="Anni Similä" userId="20f2e94c-a5cc-428c-95fb-71339b650b6f" providerId="ADAL" clId="{2E187D4A-B3BD-46CD-A77E-FFD0F3D54AA5}" dt="2024-06-14T13:04:59.556" v="1109" actId="2711"/>
          <ac:spMkLst>
            <pc:docMk/>
            <pc:sldMk cId="1235182386" sldId="282"/>
            <ac:spMk id="8" creationId="{19A405E7-87FA-B1EB-5D2B-FC73330D63A3}"/>
          </ac:spMkLst>
        </pc:spChg>
        <pc:spChg chg="mod ord">
          <ac:chgData name="Anni Similä" userId="20f2e94c-a5cc-428c-95fb-71339b650b6f" providerId="ADAL" clId="{2E187D4A-B3BD-46CD-A77E-FFD0F3D54AA5}" dt="2024-06-12T08:21:48.385" v="1021" actId="6264"/>
          <ac:spMkLst>
            <pc:docMk/>
            <pc:sldMk cId="1235182386" sldId="282"/>
            <ac:spMk id="16" creationId="{E7832958-647C-5BAC-312B-E93A8705DA5A}"/>
          </ac:spMkLst>
        </pc:spChg>
        <pc:spChg chg="del">
          <ac:chgData name="Anni Similä" userId="20f2e94c-a5cc-428c-95fb-71339b650b6f" providerId="ADAL" clId="{2E187D4A-B3BD-46CD-A77E-FFD0F3D54AA5}" dt="2024-06-12T08:24:27.025" v="1032" actId="478"/>
          <ac:spMkLst>
            <pc:docMk/>
            <pc:sldMk cId="1235182386" sldId="282"/>
            <ac:spMk id="17" creationId="{F47982B1-6175-8718-7DD9-9EFAAABEC471}"/>
          </ac:spMkLst>
        </pc:spChg>
        <pc:picChg chg="add mod">
          <ac:chgData name="Anni Similä" userId="20f2e94c-a5cc-428c-95fb-71339b650b6f" providerId="ADAL" clId="{2E187D4A-B3BD-46CD-A77E-FFD0F3D54AA5}" dt="2024-06-12T08:21:09.538" v="1017" actId="1037"/>
          <ac:picMkLst>
            <pc:docMk/>
            <pc:sldMk cId="1235182386" sldId="282"/>
            <ac:picMk id="4" creationId="{03F958E7-FD43-5C14-9860-CD6506E6FC34}"/>
          </ac:picMkLst>
        </pc:picChg>
        <pc:picChg chg="del">
          <ac:chgData name="Anni Similä" userId="20f2e94c-a5cc-428c-95fb-71339b650b6f" providerId="ADAL" clId="{2E187D4A-B3BD-46CD-A77E-FFD0F3D54AA5}" dt="2024-06-12T08:20:01.175" v="917" actId="478"/>
          <ac:picMkLst>
            <pc:docMk/>
            <pc:sldMk cId="1235182386" sldId="282"/>
            <ac:picMk id="12" creationId="{EB049FAA-D590-4CB4-CE57-5A8FFC78378D}"/>
          </ac:picMkLst>
        </pc:picChg>
        <pc:picChg chg="del">
          <ac:chgData name="Anni Similä" userId="20f2e94c-a5cc-428c-95fb-71339b650b6f" providerId="ADAL" clId="{2E187D4A-B3BD-46CD-A77E-FFD0F3D54AA5}" dt="2024-06-12T08:20:30.563" v="992" actId="478"/>
          <ac:picMkLst>
            <pc:docMk/>
            <pc:sldMk cId="1235182386" sldId="282"/>
            <ac:picMk id="19" creationId="{E4ED5EB8-CC49-2151-B045-6B3FF7E2BFBD}"/>
          </ac:picMkLst>
        </pc:picChg>
      </pc:sldChg>
      <pc:sldChg chg="new del">
        <pc:chgData name="Anni Similä" userId="20f2e94c-a5cc-428c-95fb-71339b650b6f" providerId="ADAL" clId="{2E187D4A-B3BD-46CD-A77E-FFD0F3D54AA5}" dt="2024-07-04T12:01:22.769" v="3124" actId="47"/>
        <pc:sldMkLst>
          <pc:docMk/>
          <pc:sldMk cId="1779155760" sldId="282"/>
        </pc:sldMkLst>
      </pc:sldChg>
      <pc:sldChg chg="new del">
        <pc:chgData name="Anni Similä" userId="20f2e94c-a5cc-428c-95fb-71339b650b6f" providerId="ADAL" clId="{2E187D4A-B3BD-46CD-A77E-FFD0F3D54AA5}" dt="2024-06-27T06:00:39.864" v="2776" actId="47"/>
        <pc:sldMkLst>
          <pc:docMk/>
          <pc:sldMk cId="3021002746" sldId="282"/>
        </pc:sldMkLst>
      </pc:sldChg>
      <pc:sldChg chg="add del">
        <pc:chgData name="Anni Similä" userId="20f2e94c-a5cc-428c-95fb-71339b650b6f" providerId="ADAL" clId="{2E187D4A-B3BD-46CD-A77E-FFD0F3D54AA5}" dt="2024-06-12T08:23:50.707" v="1028" actId="47"/>
        <pc:sldMkLst>
          <pc:docMk/>
          <pc:sldMk cId="166446272" sldId="283"/>
        </pc:sldMkLst>
      </pc:sldChg>
      <pc:sldChg chg="new del">
        <pc:chgData name="Anni Similä" userId="20f2e94c-a5cc-428c-95fb-71339b650b6f" providerId="ADAL" clId="{2E187D4A-B3BD-46CD-A77E-FFD0F3D54AA5}" dt="2024-06-25T11:59:55.918" v="2722" actId="47"/>
        <pc:sldMkLst>
          <pc:docMk/>
          <pc:sldMk cId="1498028226" sldId="283"/>
        </pc:sldMkLst>
      </pc:sldChg>
      <pc:sldChg chg="new del">
        <pc:chgData name="Anni Similä" userId="20f2e94c-a5cc-428c-95fb-71339b650b6f" providerId="ADAL" clId="{2E187D4A-B3BD-46CD-A77E-FFD0F3D54AA5}" dt="2024-07-04T12:01:22.769" v="3124" actId="47"/>
        <pc:sldMkLst>
          <pc:docMk/>
          <pc:sldMk cId="2250353103" sldId="283"/>
        </pc:sldMkLst>
      </pc:sldChg>
      <pc:sldChg chg="new del">
        <pc:chgData name="Anni Similä" userId="20f2e94c-a5cc-428c-95fb-71339b650b6f" providerId="ADAL" clId="{2E187D4A-B3BD-46CD-A77E-FFD0F3D54AA5}" dt="2024-06-27T06:01:51.594" v="2801" actId="47"/>
        <pc:sldMkLst>
          <pc:docMk/>
          <pc:sldMk cId="4185906627" sldId="283"/>
        </pc:sldMkLst>
      </pc:sldChg>
      <pc:sldChg chg="new del">
        <pc:chgData name="Anni Similä" userId="20f2e94c-a5cc-428c-95fb-71339b650b6f" providerId="ADAL" clId="{2E187D4A-B3BD-46CD-A77E-FFD0F3D54AA5}" dt="2024-06-27T06:01:51.594" v="2801" actId="47"/>
        <pc:sldMkLst>
          <pc:docMk/>
          <pc:sldMk cId="549369499" sldId="284"/>
        </pc:sldMkLst>
      </pc:sldChg>
      <pc:sldChg chg="new del">
        <pc:chgData name="Anni Similä" userId="20f2e94c-a5cc-428c-95fb-71339b650b6f" providerId="ADAL" clId="{2E187D4A-B3BD-46CD-A77E-FFD0F3D54AA5}" dt="2024-07-04T12:01:22.769" v="3124" actId="47"/>
        <pc:sldMkLst>
          <pc:docMk/>
          <pc:sldMk cId="701456436" sldId="284"/>
        </pc:sldMkLst>
      </pc:sldChg>
      <pc:sldChg chg="new del">
        <pc:chgData name="Anni Similä" userId="20f2e94c-a5cc-428c-95fb-71339b650b6f" providerId="ADAL" clId="{2E187D4A-B3BD-46CD-A77E-FFD0F3D54AA5}" dt="2024-06-25T11:59:55.918" v="2722" actId="47"/>
        <pc:sldMkLst>
          <pc:docMk/>
          <pc:sldMk cId="2887068646" sldId="284"/>
        </pc:sldMkLst>
      </pc:sldChg>
      <pc:sldChg chg="addSp delSp modSp new del mod ord">
        <pc:chgData name="Anni Similä" userId="20f2e94c-a5cc-428c-95fb-71339b650b6f" providerId="ADAL" clId="{2E187D4A-B3BD-46CD-A77E-FFD0F3D54AA5}" dt="2024-06-25T11:04:27.911" v="1431" actId="47"/>
        <pc:sldMkLst>
          <pc:docMk/>
          <pc:sldMk cId="2901168965" sldId="284"/>
        </pc:sldMkLst>
        <pc:spChg chg="mod">
          <ac:chgData name="Anni Similä" userId="20f2e94c-a5cc-428c-95fb-71339b650b6f" providerId="ADAL" clId="{2E187D4A-B3BD-46CD-A77E-FFD0F3D54AA5}" dt="2024-06-25T10:33:24.126" v="1320" actId="1076"/>
          <ac:spMkLst>
            <pc:docMk/>
            <pc:sldMk cId="2901168965" sldId="284"/>
            <ac:spMk id="2" creationId="{4AE4D766-3C75-374C-C6A4-F197D6CC1C88}"/>
          </ac:spMkLst>
        </pc:spChg>
        <pc:spChg chg="add del mod">
          <ac:chgData name="Anni Similä" userId="20f2e94c-a5cc-428c-95fb-71339b650b6f" providerId="ADAL" clId="{2E187D4A-B3BD-46CD-A77E-FFD0F3D54AA5}" dt="2024-06-25T10:33:24.126" v="1320" actId="1076"/>
          <ac:spMkLst>
            <pc:docMk/>
            <pc:sldMk cId="2901168965" sldId="284"/>
            <ac:spMk id="4" creationId="{25629723-960B-4B69-9DC4-5EF71565B49D}"/>
          </ac:spMkLst>
        </pc:spChg>
        <pc:spChg chg="add del mod">
          <ac:chgData name="Anni Similä" userId="20f2e94c-a5cc-428c-95fb-71339b650b6f" providerId="ADAL" clId="{2E187D4A-B3BD-46CD-A77E-FFD0F3D54AA5}" dt="2024-06-24T07:38:05.148" v="1119" actId="478"/>
          <ac:spMkLst>
            <pc:docMk/>
            <pc:sldMk cId="2901168965" sldId="284"/>
            <ac:spMk id="5" creationId="{CC91E79D-A73F-91FC-8DC4-81F890ACB521}"/>
          </ac:spMkLst>
        </pc:spChg>
        <pc:spChg chg="add mod">
          <ac:chgData name="Anni Similä" userId="20f2e94c-a5cc-428c-95fb-71339b650b6f" providerId="ADAL" clId="{2E187D4A-B3BD-46CD-A77E-FFD0F3D54AA5}" dt="2024-06-24T07:38:05.590" v="1120"/>
          <ac:spMkLst>
            <pc:docMk/>
            <pc:sldMk cId="2901168965" sldId="284"/>
            <ac:spMk id="7" creationId="{67B03C81-5D6B-F9FE-24D1-3E08ECBA9653}"/>
          </ac:spMkLst>
        </pc:spChg>
        <pc:picChg chg="add mod">
          <ac:chgData name="Anni Similä" userId="20f2e94c-a5cc-428c-95fb-71339b650b6f" providerId="ADAL" clId="{2E187D4A-B3BD-46CD-A77E-FFD0F3D54AA5}" dt="2024-06-12T08:22:35.656" v="1023"/>
          <ac:picMkLst>
            <pc:docMk/>
            <pc:sldMk cId="2901168965" sldId="284"/>
            <ac:picMk id="6" creationId="{CDA1CED6-3BBD-3FE8-F4A5-C827CD5D558E}"/>
          </ac:picMkLst>
        </pc:picChg>
        <pc:picChg chg="add mod">
          <ac:chgData name="Anni Similä" userId="20f2e94c-a5cc-428c-95fb-71339b650b6f" providerId="ADAL" clId="{2E187D4A-B3BD-46CD-A77E-FFD0F3D54AA5}" dt="2024-06-13T06:06:28.233" v="1062" actId="931"/>
          <ac:picMkLst>
            <pc:docMk/>
            <pc:sldMk cId="2901168965" sldId="284"/>
            <ac:picMk id="8" creationId="{D218FC88-8977-0759-9424-EDBB1A64993D}"/>
          </ac:picMkLst>
        </pc:picChg>
      </pc:sldChg>
      <pc:sldChg chg="new del">
        <pc:chgData name="Anni Similä" userId="20f2e94c-a5cc-428c-95fb-71339b650b6f" providerId="ADAL" clId="{2E187D4A-B3BD-46CD-A77E-FFD0F3D54AA5}" dt="2024-07-04T12:01:22.769" v="3124" actId="47"/>
        <pc:sldMkLst>
          <pc:docMk/>
          <pc:sldMk cId="2456591318" sldId="285"/>
        </pc:sldMkLst>
      </pc:sldChg>
      <pc:sldChg chg="new del">
        <pc:chgData name="Anni Similä" userId="20f2e94c-a5cc-428c-95fb-71339b650b6f" providerId="ADAL" clId="{2E187D4A-B3BD-46CD-A77E-FFD0F3D54AA5}" dt="2024-06-27T06:01:51.594" v="2801" actId="47"/>
        <pc:sldMkLst>
          <pc:docMk/>
          <pc:sldMk cId="2975898856" sldId="285"/>
        </pc:sldMkLst>
      </pc:sldChg>
      <pc:sldChg chg="addSp delSp modSp new del mod chgLayout">
        <pc:chgData name="Anni Similä" userId="20f2e94c-a5cc-428c-95fb-71339b650b6f" providerId="ADAL" clId="{2E187D4A-B3BD-46CD-A77E-FFD0F3D54AA5}" dt="2024-06-25T11:59:55.918" v="2722" actId="47"/>
        <pc:sldMkLst>
          <pc:docMk/>
          <pc:sldMk cId="3464751650" sldId="285"/>
        </pc:sldMkLst>
        <pc:spChg chg="del">
          <ac:chgData name="Anni Similä" userId="20f2e94c-a5cc-428c-95fb-71339b650b6f" providerId="ADAL" clId="{2E187D4A-B3BD-46CD-A77E-FFD0F3D54AA5}" dt="2024-06-25T11:58:22.756" v="2703" actId="700"/>
          <ac:spMkLst>
            <pc:docMk/>
            <pc:sldMk cId="3464751650" sldId="285"/>
            <ac:spMk id="2" creationId="{E63E7B4E-5345-8D7D-DF48-53227F470AF8}"/>
          </ac:spMkLst>
        </pc:spChg>
        <pc:spChg chg="del">
          <ac:chgData name="Anni Similä" userId="20f2e94c-a5cc-428c-95fb-71339b650b6f" providerId="ADAL" clId="{2E187D4A-B3BD-46CD-A77E-FFD0F3D54AA5}" dt="2024-06-25T11:58:22.756" v="2703" actId="700"/>
          <ac:spMkLst>
            <pc:docMk/>
            <pc:sldMk cId="3464751650" sldId="285"/>
            <ac:spMk id="3" creationId="{965BA97F-F211-199B-BD96-F8E671498BA6}"/>
          </ac:spMkLst>
        </pc:spChg>
        <pc:spChg chg="del">
          <ac:chgData name="Anni Similä" userId="20f2e94c-a5cc-428c-95fb-71339b650b6f" providerId="ADAL" clId="{2E187D4A-B3BD-46CD-A77E-FFD0F3D54AA5}" dt="2024-06-25T11:58:22.756" v="2703" actId="700"/>
          <ac:spMkLst>
            <pc:docMk/>
            <pc:sldMk cId="3464751650" sldId="285"/>
            <ac:spMk id="4" creationId="{0D69686B-86CB-5B39-DA98-29DB394EC61E}"/>
          </ac:spMkLst>
        </pc:spChg>
        <pc:spChg chg="del">
          <ac:chgData name="Anni Similä" userId="20f2e94c-a5cc-428c-95fb-71339b650b6f" providerId="ADAL" clId="{2E187D4A-B3BD-46CD-A77E-FFD0F3D54AA5}" dt="2024-06-25T11:58:22.756" v="2703" actId="700"/>
          <ac:spMkLst>
            <pc:docMk/>
            <pc:sldMk cId="3464751650" sldId="285"/>
            <ac:spMk id="5" creationId="{FA3CCDC0-BAE7-A4EB-EC81-6703D7DA8AD4}"/>
          </ac:spMkLst>
        </pc:spChg>
        <pc:spChg chg="add mod ord">
          <ac:chgData name="Anni Similä" userId="20f2e94c-a5cc-428c-95fb-71339b650b6f" providerId="ADAL" clId="{2E187D4A-B3BD-46CD-A77E-FFD0F3D54AA5}" dt="2024-06-25T11:58:22.756" v="2703" actId="700"/>
          <ac:spMkLst>
            <pc:docMk/>
            <pc:sldMk cId="3464751650" sldId="285"/>
            <ac:spMk id="6" creationId="{936AC0D0-5366-7F5F-B0C6-6C09C1199803}"/>
          </ac:spMkLst>
        </pc:spChg>
        <pc:spChg chg="add mod ord">
          <ac:chgData name="Anni Similä" userId="20f2e94c-a5cc-428c-95fb-71339b650b6f" providerId="ADAL" clId="{2E187D4A-B3BD-46CD-A77E-FFD0F3D54AA5}" dt="2024-06-25T11:58:22.756" v="2703" actId="700"/>
          <ac:spMkLst>
            <pc:docMk/>
            <pc:sldMk cId="3464751650" sldId="285"/>
            <ac:spMk id="7" creationId="{0B9BF1E1-9982-051E-D757-4F91C2B1312E}"/>
          </ac:spMkLst>
        </pc:spChg>
        <pc:spChg chg="add mod ord">
          <ac:chgData name="Anni Similä" userId="20f2e94c-a5cc-428c-95fb-71339b650b6f" providerId="ADAL" clId="{2E187D4A-B3BD-46CD-A77E-FFD0F3D54AA5}" dt="2024-06-25T11:58:22.756" v="2703" actId="700"/>
          <ac:spMkLst>
            <pc:docMk/>
            <pc:sldMk cId="3464751650" sldId="285"/>
            <ac:spMk id="8" creationId="{E9501408-DE18-CB26-7674-77ED9F4A9FA3}"/>
          </ac:spMkLst>
        </pc:spChg>
        <pc:spChg chg="add mod ord">
          <ac:chgData name="Anni Similä" userId="20f2e94c-a5cc-428c-95fb-71339b650b6f" providerId="ADAL" clId="{2E187D4A-B3BD-46CD-A77E-FFD0F3D54AA5}" dt="2024-06-25T11:58:22.756" v="2703" actId="700"/>
          <ac:spMkLst>
            <pc:docMk/>
            <pc:sldMk cId="3464751650" sldId="285"/>
            <ac:spMk id="9" creationId="{8BC189B1-F66C-CF7D-51A9-8E63C12A7265}"/>
          </ac:spMkLst>
        </pc:spChg>
      </pc:sldChg>
      <pc:sldChg chg="addSp delSp modSp add del mod ord">
        <pc:chgData name="Anni Similä" userId="20f2e94c-a5cc-428c-95fb-71339b650b6f" providerId="ADAL" clId="{2E187D4A-B3BD-46CD-A77E-FFD0F3D54AA5}" dt="2024-06-25T11:04:27.911" v="1431" actId="47"/>
        <pc:sldMkLst>
          <pc:docMk/>
          <pc:sldMk cId="4147561271" sldId="285"/>
        </pc:sldMkLst>
        <pc:spChg chg="mod">
          <ac:chgData name="Anni Similä" userId="20f2e94c-a5cc-428c-95fb-71339b650b6f" providerId="ADAL" clId="{2E187D4A-B3BD-46CD-A77E-FFD0F3D54AA5}" dt="2024-06-12T08:23:46.366" v="1027" actId="14100"/>
          <ac:spMkLst>
            <pc:docMk/>
            <pc:sldMk cId="4147561271" sldId="285"/>
            <ac:spMk id="2" creationId="{4AE4D766-3C75-374C-C6A4-F197D6CC1C88}"/>
          </ac:spMkLst>
        </pc:spChg>
        <pc:spChg chg="mod">
          <ac:chgData name="Anni Similä" userId="20f2e94c-a5cc-428c-95fb-71339b650b6f" providerId="ADAL" clId="{2E187D4A-B3BD-46CD-A77E-FFD0F3D54AA5}" dt="2024-06-12T08:23:46.366" v="1027" actId="14100"/>
          <ac:spMkLst>
            <pc:docMk/>
            <pc:sldMk cId="4147561271" sldId="285"/>
            <ac:spMk id="3" creationId="{E7AFFA6F-3243-E683-B506-3722154474FB}"/>
          </ac:spMkLst>
        </pc:spChg>
        <pc:spChg chg="mod">
          <ac:chgData name="Anni Similä" userId="20f2e94c-a5cc-428c-95fb-71339b650b6f" providerId="ADAL" clId="{2E187D4A-B3BD-46CD-A77E-FFD0F3D54AA5}" dt="2024-06-25T10:31:36.941" v="1312" actId="1076"/>
          <ac:spMkLst>
            <pc:docMk/>
            <pc:sldMk cId="4147561271" sldId="285"/>
            <ac:spMk id="4" creationId="{25629723-960B-4B69-9DC4-5EF71565B49D}"/>
          </ac:spMkLst>
        </pc:spChg>
        <pc:spChg chg="del">
          <ac:chgData name="Anni Similä" userId="20f2e94c-a5cc-428c-95fb-71339b650b6f" providerId="ADAL" clId="{2E187D4A-B3BD-46CD-A77E-FFD0F3D54AA5}" dt="2024-06-24T07:38:13.131" v="1121" actId="478"/>
          <ac:spMkLst>
            <pc:docMk/>
            <pc:sldMk cId="4147561271" sldId="285"/>
            <ac:spMk id="5" creationId="{CC91E79D-A73F-91FC-8DC4-81F890ACB521}"/>
          </ac:spMkLst>
        </pc:spChg>
        <pc:spChg chg="add mod">
          <ac:chgData name="Anni Similä" userId="20f2e94c-a5cc-428c-95fb-71339b650b6f" providerId="ADAL" clId="{2E187D4A-B3BD-46CD-A77E-FFD0F3D54AA5}" dt="2024-06-24T07:38:13.411" v="1122"/>
          <ac:spMkLst>
            <pc:docMk/>
            <pc:sldMk cId="4147561271" sldId="285"/>
            <ac:spMk id="7" creationId="{850E8A02-F537-D521-DFEB-63A3FF0FD9C1}"/>
          </ac:spMkLst>
        </pc:spChg>
      </pc:sldChg>
      <pc:sldChg chg="delSp modSp add del mod ord">
        <pc:chgData name="Anni Similä" userId="20f2e94c-a5cc-428c-95fb-71339b650b6f" providerId="ADAL" clId="{2E187D4A-B3BD-46CD-A77E-FFD0F3D54AA5}" dt="2024-06-25T11:04:27.911" v="1431" actId="47"/>
        <pc:sldMkLst>
          <pc:docMk/>
          <pc:sldMk cId="436016508" sldId="286"/>
        </pc:sldMkLst>
        <pc:spChg chg="del">
          <ac:chgData name="Anni Similä" userId="20f2e94c-a5cc-428c-95fb-71339b650b6f" providerId="ADAL" clId="{2E187D4A-B3BD-46CD-A77E-FFD0F3D54AA5}" dt="2024-06-24T07:37:45.181" v="1113" actId="478"/>
          <ac:spMkLst>
            <pc:docMk/>
            <pc:sldMk cId="436016508" sldId="286"/>
            <ac:spMk id="8" creationId="{19A405E7-87FA-B1EB-5D2B-FC73330D63A3}"/>
          </ac:spMkLst>
        </pc:spChg>
        <pc:spChg chg="del mod">
          <ac:chgData name="Anni Similä" userId="20f2e94c-a5cc-428c-95fb-71339b650b6f" providerId="ADAL" clId="{2E187D4A-B3BD-46CD-A77E-FFD0F3D54AA5}" dt="2024-06-25T10:08:52.069" v="1304" actId="478"/>
          <ac:spMkLst>
            <pc:docMk/>
            <pc:sldMk cId="436016508" sldId="286"/>
            <ac:spMk id="17" creationId="{F47982B1-6175-8718-7DD9-9EFAAABEC471}"/>
          </ac:spMkLst>
        </pc:spChg>
      </pc:sldChg>
      <pc:sldChg chg="new del">
        <pc:chgData name="Anni Similä" userId="20f2e94c-a5cc-428c-95fb-71339b650b6f" providerId="ADAL" clId="{2E187D4A-B3BD-46CD-A77E-FFD0F3D54AA5}" dt="2024-06-27T06:00:39.864" v="2776" actId="47"/>
        <pc:sldMkLst>
          <pc:docMk/>
          <pc:sldMk cId="1246345196" sldId="286"/>
        </pc:sldMkLst>
      </pc:sldChg>
      <pc:sldChg chg="new del">
        <pc:chgData name="Anni Similä" userId="20f2e94c-a5cc-428c-95fb-71339b650b6f" providerId="ADAL" clId="{2E187D4A-B3BD-46CD-A77E-FFD0F3D54AA5}" dt="2024-07-04T12:01:22.769" v="3124" actId="47"/>
        <pc:sldMkLst>
          <pc:docMk/>
          <pc:sldMk cId="1463752669" sldId="286"/>
        </pc:sldMkLst>
      </pc:sldChg>
      <pc:sldChg chg="new del">
        <pc:chgData name="Anni Similä" userId="20f2e94c-a5cc-428c-95fb-71339b650b6f" providerId="ADAL" clId="{2E187D4A-B3BD-46CD-A77E-FFD0F3D54AA5}" dt="2024-06-27T06:01:51.594" v="2801" actId="47"/>
        <pc:sldMkLst>
          <pc:docMk/>
          <pc:sldMk cId="2436289424" sldId="286"/>
        </pc:sldMkLst>
      </pc:sldChg>
      <pc:sldChg chg="new del">
        <pc:chgData name="Anni Similä" userId="20f2e94c-a5cc-428c-95fb-71339b650b6f" providerId="ADAL" clId="{2E187D4A-B3BD-46CD-A77E-FFD0F3D54AA5}" dt="2024-07-04T12:01:22.769" v="3124" actId="47"/>
        <pc:sldMkLst>
          <pc:docMk/>
          <pc:sldMk cId="528129149" sldId="287"/>
        </pc:sldMkLst>
      </pc:sldChg>
      <pc:sldChg chg="new del">
        <pc:chgData name="Anni Similä" userId="20f2e94c-a5cc-428c-95fb-71339b650b6f" providerId="ADAL" clId="{2E187D4A-B3BD-46CD-A77E-FFD0F3D54AA5}" dt="2024-06-27T06:00:39.864" v="2776" actId="47"/>
        <pc:sldMkLst>
          <pc:docMk/>
          <pc:sldMk cId="638099792" sldId="287"/>
        </pc:sldMkLst>
      </pc:sldChg>
      <pc:sldChg chg="new del">
        <pc:chgData name="Anni Similä" userId="20f2e94c-a5cc-428c-95fb-71339b650b6f" providerId="ADAL" clId="{2E187D4A-B3BD-46CD-A77E-FFD0F3D54AA5}" dt="2024-06-27T06:01:51.594" v="2801" actId="47"/>
        <pc:sldMkLst>
          <pc:docMk/>
          <pc:sldMk cId="3154660820" sldId="287"/>
        </pc:sldMkLst>
      </pc:sldChg>
      <pc:sldChg chg="delSp modSp add del mod">
        <pc:chgData name="Anni Similä" userId="20f2e94c-a5cc-428c-95fb-71339b650b6f" providerId="ADAL" clId="{2E187D4A-B3BD-46CD-A77E-FFD0F3D54AA5}" dt="2024-06-24T07:37:41.633" v="1112" actId="47"/>
        <pc:sldMkLst>
          <pc:docMk/>
          <pc:sldMk cId="3463451942" sldId="287"/>
        </pc:sldMkLst>
        <pc:spChg chg="del">
          <ac:chgData name="Anni Similä" userId="20f2e94c-a5cc-428c-95fb-71339b650b6f" providerId="ADAL" clId="{2E187D4A-B3BD-46CD-A77E-FFD0F3D54AA5}" dt="2024-06-14T12:34:34.229" v="1094" actId="478"/>
          <ac:spMkLst>
            <pc:docMk/>
            <pc:sldMk cId="3463451942" sldId="287"/>
            <ac:spMk id="8" creationId="{19A405E7-87FA-B1EB-5D2B-FC73330D63A3}"/>
          </ac:spMkLst>
        </pc:spChg>
        <pc:spChg chg="mod">
          <ac:chgData name="Anni Similä" userId="20f2e94c-a5cc-428c-95fb-71339b650b6f" providerId="ADAL" clId="{2E187D4A-B3BD-46CD-A77E-FFD0F3D54AA5}" dt="2024-06-14T12:34:49.320" v="1099" actId="207"/>
          <ac:spMkLst>
            <pc:docMk/>
            <pc:sldMk cId="3463451942" sldId="287"/>
            <ac:spMk id="17" creationId="{F47982B1-6175-8718-7DD9-9EFAAABEC471}"/>
          </ac:spMkLst>
        </pc:spChg>
      </pc:sldChg>
      <pc:sldChg chg="modSp add del mod ord">
        <pc:chgData name="Anni Similä" userId="20f2e94c-a5cc-428c-95fb-71339b650b6f" providerId="ADAL" clId="{2E187D4A-B3BD-46CD-A77E-FFD0F3D54AA5}" dt="2024-06-25T11:48:46.838" v="2241" actId="47"/>
        <pc:sldMkLst>
          <pc:docMk/>
          <pc:sldMk cId="3564237510" sldId="287"/>
        </pc:sldMkLst>
        <pc:spChg chg="mod">
          <ac:chgData name="Anni Similä" userId="20f2e94c-a5cc-428c-95fb-71339b650b6f" providerId="ADAL" clId="{2E187D4A-B3BD-46CD-A77E-FFD0F3D54AA5}" dt="2024-06-24T07:40:25.366" v="1180" actId="113"/>
          <ac:spMkLst>
            <pc:docMk/>
            <pc:sldMk cId="3564237510" sldId="287"/>
            <ac:spMk id="5" creationId="{137B31D0-0DF5-97F8-1880-EE572C20C047}"/>
          </ac:spMkLst>
        </pc:spChg>
      </pc:sldChg>
      <pc:sldChg chg="new del">
        <pc:chgData name="Anni Similä" userId="20f2e94c-a5cc-428c-95fb-71339b650b6f" providerId="ADAL" clId="{2E187D4A-B3BD-46CD-A77E-FFD0F3D54AA5}" dt="2024-06-27T06:00:39.864" v="2776" actId="47"/>
        <pc:sldMkLst>
          <pc:docMk/>
          <pc:sldMk cId="2024005433" sldId="288"/>
        </pc:sldMkLst>
      </pc:sldChg>
      <pc:sldChg chg="delSp modSp add del mod">
        <pc:chgData name="Anni Similä" userId="20f2e94c-a5cc-428c-95fb-71339b650b6f" providerId="ADAL" clId="{2E187D4A-B3BD-46CD-A77E-FFD0F3D54AA5}" dt="2024-06-24T07:37:39.278" v="1111" actId="47"/>
        <pc:sldMkLst>
          <pc:docMk/>
          <pc:sldMk cId="2641756359" sldId="288"/>
        </pc:sldMkLst>
        <pc:spChg chg="mod">
          <ac:chgData name="Anni Similä" userId="20f2e94c-a5cc-428c-95fb-71339b650b6f" providerId="ADAL" clId="{2E187D4A-B3BD-46CD-A77E-FFD0F3D54AA5}" dt="2024-06-14T12:34:55.475" v="1101" actId="2711"/>
          <ac:spMkLst>
            <pc:docMk/>
            <pc:sldMk cId="2641756359" sldId="288"/>
            <ac:spMk id="8" creationId="{19A405E7-87FA-B1EB-5D2B-FC73330D63A3}"/>
          </ac:spMkLst>
        </pc:spChg>
        <pc:spChg chg="del">
          <ac:chgData name="Anni Similä" userId="20f2e94c-a5cc-428c-95fb-71339b650b6f" providerId="ADAL" clId="{2E187D4A-B3BD-46CD-A77E-FFD0F3D54AA5}" dt="2024-06-14T12:34:38.626" v="1096" actId="478"/>
          <ac:spMkLst>
            <pc:docMk/>
            <pc:sldMk cId="2641756359" sldId="288"/>
            <ac:spMk id="17" creationId="{F47982B1-6175-8718-7DD9-9EFAAABEC471}"/>
          </ac:spMkLst>
        </pc:spChg>
      </pc:sldChg>
      <pc:sldChg chg="new del">
        <pc:chgData name="Anni Similä" userId="20f2e94c-a5cc-428c-95fb-71339b650b6f" providerId="ADAL" clId="{2E187D4A-B3BD-46CD-A77E-FFD0F3D54AA5}" dt="2024-07-04T12:01:22.769" v="3124" actId="47"/>
        <pc:sldMkLst>
          <pc:docMk/>
          <pc:sldMk cId="2796961556" sldId="288"/>
        </pc:sldMkLst>
      </pc:sldChg>
      <pc:sldChg chg="addSp modSp add del mod ord">
        <pc:chgData name="Anni Similä" userId="20f2e94c-a5cc-428c-95fb-71339b650b6f" providerId="ADAL" clId="{2E187D4A-B3BD-46CD-A77E-FFD0F3D54AA5}" dt="2024-06-25T11:48:55.084" v="2244" actId="47"/>
        <pc:sldMkLst>
          <pc:docMk/>
          <pc:sldMk cId="4254869020" sldId="288"/>
        </pc:sldMkLst>
        <pc:spChg chg="add mod">
          <ac:chgData name="Anni Similä" userId="20f2e94c-a5cc-428c-95fb-71339b650b6f" providerId="ADAL" clId="{2E187D4A-B3BD-46CD-A77E-FFD0F3D54AA5}" dt="2024-06-24T07:41:53.021" v="1290" actId="14100"/>
          <ac:spMkLst>
            <pc:docMk/>
            <pc:sldMk cId="4254869020" sldId="288"/>
            <ac:spMk id="3" creationId="{B8EEE876-1367-3644-826F-9CD0B795046A}"/>
          </ac:spMkLst>
        </pc:spChg>
        <pc:spChg chg="mod">
          <ac:chgData name="Anni Similä" userId="20f2e94c-a5cc-428c-95fb-71339b650b6f" providerId="ADAL" clId="{2E187D4A-B3BD-46CD-A77E-FFD0F3D54AA5}" dt="2024-06-24T07:41:38.496" v="1287" actId="20577"/>
          <ac:spMkLst>
            <pc:docMk/>
            <pc:sldMk cId="4254869020" sldId="288"/>
            <ac:spMk id="5" creationId="{137B31D0-0DF5-97F8-1880-EE572C20C047}"/>
          </ac:spMkLst>
        </pc:spChg>
        <pc:picChg chg="mod">
          <ac:chgData name="Anni Similä" userId="20f2e94c-a5cc-428c-95fb-71339b650b6f" providerId="ADAL" clId="{2E187D4A-B3BD-46CD-A77E-FFD0F3D54AA5}" dt="2024-06-25T11:48:51.424" v="2243" actId="1076"/>
          <ac:picMkLst>
            <pc:docMk/>
            <pc:sldMk cId="4254869020" sldId="288"/>
            <ac:picMk id="2" creationId="{C250BDCF-2EE3-F7C6-6454-0DD2C1759291}"/>
          </ac:picMkLst>
        </pc:picChg>
      </pc:sldChg>
      <pc:sldChg chg="new del">
        <pc:chgData name="Anni Similä" userId="20f2e94c-a5cc-428c-95fb-71339b650b6f" providerId="ADAL" clId="{2E187D4A-B3BD-46CD-A77E-FFD0F3D54AA5}" dt="2024-06-25T11:09:34.926" v="1640" actId="47"/>
        <pc:sldMkLst>
          <pc:docMk/>
          <pc:sldMk cId="30459312" sldId="289"/>
        </pc:sldMkLst>
      </pc:sldChg>
      <pc:sldChg chg="new del">
        <pc:chgData name="Anni Similä" userId="20f2e94c-a5cc-428c-95fb-71339b650b6f" providerId="ADAL" clId="{2E187D4A-B3BD-46CD-A77E-FFD0F3D54AA5}" dt="2024-06-25T11:04:27.911" v="1431" actId="47"/>
        <pc:sldMkLst>
          <pc:docMk/>
          <pc:sldMk cId="56355051" sldId="289"/>
        </pc:sldMkLst>
      </pc:sldChg>
      <pc:sldChg chg="addSp delSp modSp new del">
        <pc:chgData name="Anni Similä" userId="20f2e94c-a5cc-428c-95fb-71339b650b6f" providerId="ADAL" clId="{2E187D4A-B3BD-46CD-A77E-FFD0F3D54AA5}" dt="2024-06-25T11:49:54.791" v="2267" actId="47"/>
        <pc:sldMkLst>
          <pc:docMk/>
          <pc:sldMk cId="132043941" sldId="289"/>
        </pc:sldMkLst>
        <pc:spChg chg="add del">
          <ac:chgData name="Anni Similä" userId="20f2e94c-a5cc-428c-95fb-71339b650b6f" providerId="ADAL" clId="{2E187D4A-B3BD-46CD-A77E-FFD0F3D54AA5}" dt="2024-06-25T11:47:34.856" v="2176" actId="931"/>
          <ac:spMkLst>
            <pc:docMk/>
            <pc:sldMk cId="132043941" sldId="289"/>
            <ac:spMk id="4" creationId="{A2C2C61D-3D7A-CD17-B7AC-DDA4B51C4B62}"/>
          </ac:spMkLst>
        </pc:spChg>
        <pc:picChg chg="add mod">
          <ac:chgData name="Anni Similä" userId="20f2e94c-a5cc-428c-95fb-71339b650b6f" providerId="ADAL" clId="{2E187D4A-B3BD-46CD-A77E-FFD0F3D54AA5}" dt="2024-06-25T11:47:34.856" v="2176" actId="931"/>
          <ac:picMkLst>
            <pc:docMk/>
            <pc:sldMk cId="132043941" sldId="289"/>
            <ac:picMk id="6" creationId="{583DB1C4-2FA6-A508-6C78-365DD36C08E6}"/>
          </ac:picMkLst>
        </pc:picChg>
      </pc:sldChg>
      <pc:sldChg chg="new del">
        <pc:chgData name="Anni Similä" userId="20f2e94c-a5cc-428c-95fb-71339b650b6f" providerId="ADAL" clId="{2E187D4A-B3BD-46CD-A77E-FFD0F3D54AA5}" dt="2024-06-27T06:00:39.864" v="2776" actId="47"/>
        <pc:sldMkLst>
          <pc:docMk/>
          <pc:sldMk cId="452845330" sldId="289"/>
        </pc:sldMkLst>
      </pc:sldChg>
      <pc:sldChg chg="addSp delSp modSp new del mod">
        <pc:chgData name="Anni Similä" userId="20f2e94c-a5cc-428c-95fb-71339b650b6f" providerId="ADAL" clId="{2E187D4A-B3BD-46CD-A77E-FFD0F3D54AA5}" dt="2024-06-25T11:45:40.617" v="2086" actId="47"/>
        <pc:sldMkLst>
          <pc:docMk/>
          <pc:sldMk cId="608054865" sldId="289"/>
        </pc:sldMkLst>
        <pc:spChg chg="del">
          <ac:chgData name="Anni Similä" userId="20f2e94c-a5cc-428c-95fb-71339b650b6f" providerId="ADAL" clId="{2E187D4A-B3BD-46CD-A77E-FFD0F3D54AA5}" dt="2024-06-25T11:45:05.140" v="2078"/>
          <ac:spMkLst>
            <pc:docMk/>
            <pc:sldMk cId="608054865" sldId="289"/>
            <ac:spMk id="4" creationId="{7B4E5AC4-632D-47FF-C660-B4ED424A2F76}"/>
          </ac:spMkLst>
        </pc:spChg>
        <pc:picChg chg="add mod modCrop">
          <ac:chgData name="Anni Similä" userId="20f2e94c-a5cc-428c-95fb-71339b650b6f" providerId="ADAL" clId="{2E187D4A-B3BD-46CD-A77E-FFD0F3D54AA5}" dt="2024-06-25T11:45:32.755" v="2083" actId="1076"/>
          <ac:picMkLst>
            <pc:docMk/>
            <pc:sldMk cId="608054865" sldId="289"/>
            <ac:picMk id="5" creationId="{37FF80C4-4C9E-3DB0-89CE-B01D0CB20A57}"/>
          </ac:picMkLst>
        </pc:picChg>
      </pc:sldChg>
      <pc:sldChg chg="new del">
        <pc:chgData name="Anni Similä" userId="20f2e94c-a5cc-428c-95fb-71339b650b6f" providerId="ADAL" clId="{2E187D4A-B3BD-46CD-A77E-FFD0F3D54AA5}" dt="2024-06-25T11:44:41.400" v="2069" actId="47"/>
        <pc:sldMkLst>
          <pc:docMk/>
          <pc:sldMk cId="809845506" sldId="289"/>
        </pc:sldMkLst>
      </pc:sldChg>
      <pc:sldChg chg="new del">
        <pc:chgData name="Anni Similä" userId="20f2e94c-a5cc-428c-95fb-71339b650b6f" providerId="ADAL" clId="{2E187D4A-B3BD-46CD-A77E-FFD0F3D54AA5}" dt="2024-06-25T11:37:17.179" v="1969" actId="47"/>
        <pc:sldMkLst>
          <pc:docMk/>
          <pc:sldMk cId="1443740898" sldId="289"/>
        </pc:sldMkLst>
      </pc:sldChg>
      <pc:sldChg chg="modSp new add del mod ord">
        <pc:chgData name="Anni Similä" userId="20f2e94c-a5cc-428c-95fb-71339b650b6f" providerId="ADAL" clId="{2E187D4A-B3BD-46CD-A77E-FFD0F3D54AA5}" dt="2024-06-25T11:09:27.160" v="1637" actId="47"/>
        <pc:sldMkLst>
          <pc:docMk/>
          <pc:sldMk cId="1919733987" sldId="289"/>
        </pc:sldMkLst>
        <pc:spChg chg="mod">
          <ac:chgData name="Anni Similä" userId="20f2e94c-a5cc-428c-95fb-71339b650b6f" providerId="ADAL" clId="{2E187D4A-B3BD-46CD-A77E-FFD0F3D54AA5}" dt="2024-06-25T11:07:59.637" v="1592" actId="20577"/>
          <ac:spMkLst>
            <pc:docMk/>
            <pc:sldMk cId="1919733987" sldId="289"/>
            <ac:spMk id="2" creationId="{6442EA00-BA29-CDEF-DF74-9B45C8D52F1C}"/>
          </ac:spMkLst>
        </pc:spChg>
        <pc:spChg chg="mod">
          <ac:chgData name="Anni Similä" userId="20f2e94c-a5cc-428c-95fb-71339b650b6f" providerId="ADAL" clId="{2E187D4A-B3BD-46CD-A77E-FFD0F3D54AA5}" dt="2024-06-25T11:08:02.951" v="1602" actId="20577"/>
          <ac:spMkLst>
            <pc:docMk/>
            <pc:sldMk cId="1919733987" sldId="289"/>
            <ac:spMk id="3" creationId="{D4084D39-BD4C-74BD-CE95-E01CEA2C5A91}"/>
          </ac:spMkLst>
        </pc:spChg>
      </pc:sldChg>
      <pc:sldChg chg="new del ord">
        <pc:chgData name="Anni Similä" userId="20f2e94c-a5cc-428c-95fb-71339b650b6f" providerId="ADAL" clId="{2E187D4A-B3BD-46CD-A77E-FFD0F3D54AA5}" dt="2024-06-25T11:40:53.332" v="2026" actId="47"/>
        <pc:sldMkLst>
          <pc:docMk/>
          <pc:sldMk cId="2212072485" sldId="289"/>
        </pc:sldMkLst>
      </pc:sldChg>
      <pc:sldChg chg="new del">
        <pc:chgData name="Anni Similä" userId="20f2e94c-a5cc-428c-95fb-71339b650b6f" providerId="ADAL" clId="{2E187D4A-B3BD-46CD-A77E-FFD0F3D54AA5}" dt="2024-07-04T12:01:22.769" v="3124" actId="47"/>
        <pc:sldMkLst>
          <pc:docMk/>
          <pc:sldMk cId="2783669503" sldId="289"/>
        </pc:sldMkLst>
      </pc:sldChg>
      <pc:sldChg chg="new del">
        <pc:chgData name="Anni Similä" userId="20f2e94c-a5cc-428c-95fb-71339b650b6f" providerId="ADAL" clId="{2E187D4A-B3BD-46CD-A77E-FFD0F3D54AA5}" dt="2024-06-25T11:37:23.707" v="1971" actId="47"/>
        <pc:sldMkLst>
          <pc:docMk/>
          <pc:sldMk cId="3073207704" sldId="289"/>
        </pc:sldMkLst>
      </pc:sldChg>
      <pc:sldChg chg="new del">
        <pc:chgData name="Anni Similä" userId="20f2e94c-a5cc-428c-95fb-71339b650b6f" providerId="ADAL" clId="{2E187D4A-B3BD-46CD-A77E-FFD0F3D54AA5}" dt="2024-06-25T11:43:46.442" v="2061" actId="47"/>
        <pc:sldMkLst>
          <pc:docMk/>
          <pc:sldMk cId="3445013378" sldId="289"/>
        </pc:sldMkLst>
      </pc:sldChg>
      <pc:sldChg chg="new del">
        <pc:chgData name="Anni Similä" userId="20f2e94c-a5cc-428c-95fb-71339b650b6f" providerId="ADAL" clId="{2E187D4A-B3BD-46CD-A77E-FFD0F3D54AA5}" dt="2024-06-27T06:00:39.864" v="2776" actId="47"/>
        <pc:sldMkLst>
          <pc:docMk/>
          <pc:sldMk cId="229734102" sldId="290"/>
        </pc:sldMkLst>
      </pc:sldChg>
      <pc:sldChg chg="new del">
        <pc:chgData name="Anni Similä" userId="20f2e94c-a5cc-428c-95fb-71339b650b6f" providerId="ADAL" clId="{2E187D4A-B3BD-46CD-A77E-FFD0F3D54AA5}" dt="2024-06-25T11:14:17.131" v="1717" actId="680"/>
        <pc:sldMkLst>
          <pc:docMk/>
          <pc:sldMk cId="508209350" sldId="290"/>
        </pc:sldMkLst>
      </pc:sldChg>
      <pc:sldChg chg="new del">
        <pc:chgData name="Anni Similä" userId="20f2e94c-a5cc-428c-95fb-71339b650b6f" providerId="ADAL" clId="{2E187D4A-B3BD-46CD-A77E-FFD0F3D54AA5}" dt="2024-06-25T11:44:41.730" v="2070" actId="47"/>
        <pc:sldMkLst>
          <pc:docMk/>
          <pc:sldMk cId="620161401" sldId="290"/>
        </pc:sldMkLst>
      </pc:sldChg>
      <pc:sldChg chg="new del">
        <pc:chgData name="Anni Similä" userId="20f2e94c-a5cc-428c-95fb-71339b650b6f" providerId="ADAL" clId="{2E187D4A-B3BD-46CD-A77E-FFD0F3D54AA5}" dt="2024-06-25T11:37:17.179" v="1969" actId="47"/>
        <pc:sldMkLst>
          <pc:docMk/>
          <pc:sldMk cId="1393314767" sldId="290"/>
        </pc:sldMkLst>
      </pc:sldChg>
      <pc:sldChg chg="new del">
        <pc:chgData name="Anni Similä" userId="20f2e94c-a5cc-428c-95fb-71339b650b6f" providerId="ADAL" clId="{2E187D4A-B3BD-46CD-A77E-FFD0F3D54AA5}" dt="2024-06-25T11:15:16.841" v="1749" actId="680"/>
        <pc:sldMkLst>
          <pc:docMk/>
          <pc:sldMk cId="1560012304" sldId="290"/>
        </pc:sldMkLst>
      </pc:sldChg>
      <pc:sldChg chg="new del">
        <pc:chgData name="Anni Similä" userId="20f2e94c-a5cc-428c-95fb-71339b650b6f" providerId="ADAL" clId="{2E187D4A-B3BD-46CD-A77E-FFD0F3D54AA5}" dt="2024-07-04T12:01:22.769" v="3124" actId="47"/>
        <pc:sldMkLst>
          <pc:docMk/>
          <pc:sldMk cId="2205895753" sldId="290"/>
        </pc:sldMkLst>
      </pc:sldChg>
      <pc:sldChg chg="new del">
        <pc:chgData name="Anni Similä" userId="20f2e94c-a5cc-428c-95fb-71339b650b6f" providerId="ADAL" clId="{2E187D4A-B3BD-46CD-A77E-FFD0F3D54AA5}" dt="2024-06-25T11:49:55.294" v="2268" actId="47"/>
        <pc:sldMkLst>
          <pc:docMk/>
          <pc:sldMk cId="2415181859" sldId="290"/>
        </pc:sldMkLst>
      </pc:sldChg>
      <pc:sldChg chg="new del">
        <pc:chgData name="Anni Similä" userId="20f2e94c-a5cc-428c-95fb-71339b650b6f" providerId="ADAL" clId="{2E187D4A-B3BD-46CD-A77E-FFD0F3D54AA5}" dt="2024-06-25T11:15:28.956" v="1751" actId="680"/>
        <pc:sldMkLst>
          <pc:docMk/>
          <pc:sldMk cId="3011103592" sldId="290"/>
        </pc:sldMkLst>
      </pc:sldChg>
      <pc:sldChg chg="addSp delSp modSp new del mod">
        <pc:chgData name="Anni Similä" userId="20f2e94c-a5cc-428c-95fb-71339b650b6f" providerId="ADAL" clId="{2E187D4A-B3BD-46CD-A77E-FFD0F3D54AA5}" dt="2024-06-25T11:09:29.130" v="1638" actId="47"/>
        <pc:sldMkLst>
          <pc:docMk/>
          <pc:sldMk cId="3034810655" sldId="290"/>
        </pc:sldMkLst>
        <pc:spChg chg="mod">
          <ac:chgData name="Anni Similä" userId="20f2e94c-a5cc-428c-95fb-71339b650b6f" providerId="ADAL" clId="{2E187D4A-B3BD-46CD-A77E-FFD0F3D54AA5}" dt="2024-06-25T11:09:24.294" v="1635"/>
          <ac:spMkLst>
            <pc:docMk/>
            <pc:sldMk cId="3034810655" sldId="290"/>
            <ac:spMk id="2" creationId="{5A050C38-CD2F-2FE4-D2AC-843442B2C4AC}"/>
          </ac:spMkLst>
        </pc:spChg>
        <pc:spChg chg="mod">
          <ac:chgData name="Anni Similä" userId="20f2e94c-a5cc-428c-95fb-71339b650b6f" providerId="ADAL" clId="{2E187D4A-B3BD-46CD-A77E-FFD0F3D54AA5}" dt="2024-06-25T11:09:22.156" v="1633" actId="20577"/>
          <ac:spMkLst>
            <pc:docMk/>
            <pc:sldMk cId="3034810655" sldId="290"/>
            <ac:spMk id="3" creationId="{618070D2-A7E6-B9D0-4244-55C389FA9E1A}"/>
          </ac:spMkLst>
        </pc:spChg>
        <pc:spChg chg="add del">
          <ac:chgData name="Anni Similä" userId="20f2e94c-a5cc-428c-95fb-71339b650b6f" providerId="ADAL" clId="{2E187D4A-B3BD-46CD-A77E-FFD0F3D54AA5}" dt="2024-06-25T11:09:01.772" v="1611" actId="22"/>
          <ac:spMkLst>
            <pc:docMk/>
            <pc:sldMk cId="3034810655" sldId="290"/>
            <ac:spMk id="5" creationId="{E68708FC-D31F-4AE1-B09F-A04E2FB1A5C7}"/>
          </ac:spMkLst>
        </pc:spChg>
      </pc:sldChg>
      <pc:sldChg chg="modSp new del mod ord">
        <pc:chgData name="Anni Similä" userId="20f2e94c-a5cc-428c-95fb-71339b650b6f" providerId="ADAL" clId="{2E187D4A-B3BD-46CD-A77E-FFD0F3D54AA5}" dt="2024-06-25T11:06:13.616" v="1457" actId="47"/>
        <pc:sldMkLst>
          <pc:docMk/>
          <pc:sldMk cId="3874137525" sldId="290"/>
        </pc:sldMkLst>
        <pc:spChg chg="mod">
          <ac:chgData name="Anni Similä" userId="20f2e94c-a5cc-428c-95fb-71339b650b6f" providerId="ADAL" clId="{2E187D4A-B3BD-46CD-A77E-FFD0F3D54AA5}" dt="2024-06-25T11:03:31.526" v="1430" actId="1076"/>
          <ac:spMkLst>
            <pc:docMk/>
            <pc:sldMk cId="3874137525" sldId="290"/>
            <ac:spMk id="2" creationId="{FE9EFAA4-AB16-C038-45BD-18624591F638}"/>
          </ac:spMkLst>
        </pc:spChg>
      </pc:sldChg>
      <pc:sldChg chg="new del">
        <pc:chgData name="Anni Similä" userId="20f2e94c-a5cc-428c-95fb-71339b650b6f" providerId="ADAL" clId="{2E187D4A-B3BD-46CD-A77E-FFD0F3D54AA5}" dt="2024-06-25T11:44:42.123" v="2071" actId="47"/>
        <pc:sldMkLst>
          <pc:docMk/>
          <pc:sldMk cId="1770190463" sldId="291"/>
        </pc:sldMkLst>
      </pc:sldChg>
      <pc:sldChg chg="addSp delSp modSp new del mod">
        <pc:chgData name="Anni Similä" userId="20f2e94c-a5cc-428c-95fb-71339b650b6f" providerId="ADAL" clId="{2E187D4A-B3BD-46CD-A77E-FFD0F3D54AA5}" dt="2024-06-25T11:37:17.179" v="1969" actId="47"/>
        <pc:sldMkLst>
          <pc:docMk/>
          <pc:sldMk cId="2293000865" sldId="291"/>
        </pc:sldMkLst>
        <pc:spChg chg="mod">
          <ac:chgData name="Anni Similä" userId="20f2e94c-a5cc-428c-95fb-71339b650b6f" providerId="ADAL" clId="{2E187D4A-B3BD-46CD-A77E-FFD0F3D54AA5}" dt="2024-06-25T11:18:03.761" v="1872" actId="962"/>
          <ac:spMkLst>
            <pc:docMk/>
            <pc:sldMk cId="2293000865" sldId="291"/>
            <ac:spMk id="3" creationId="{174C3858-544D-A2EE-DDA9-08160D44E239}"/>
          </ac:spMkLst>
        </pc:spChg>
        <pc:spChg chg="del">
          <ac:chgData name="Anni Similä" userId="20f2e94c-a5cc-428c-95fb-71339b650b6f" providerId="ADAL" clId="{2E187D4A-B3BD-46CD-A77E-FFD0F3D54AA5}" dt="2024-06-25T11:18:01.784" v="1870" actId="931"/>
          <ac:spMkLst>
            <pc:docMk/>
            <pc:sldMk cId="2293000865" sldId="291"/>
            <ac:spMk id="4" creationId="{1891F1EE-9654-A2E4-6769-064A85A3985B}"/>
          </ac:spMkLst>
        </pc:spChg>
        <pc:spChg chg="add mod">
          <ac:chgData name="Anni Similä" userId="20f2e94c-a5cc-428c-95fb-71339b650b6f" providerId="ADAL" clId="{2E187D4A-B3BD-46CD-A77E-FFD0F3D54AA5}" dt="2024-06-25T11:18:09.035" v="1873" actId="478"/>
          <ac:spMkLst>
            <pc:docMk/>
            <pc:sldMk cId="2293000865" sldId="291"/>
            <ac:spMk id="8" creationId="{0218CAC6-E271-F0F7-687C-FA3D89AD98A9}"/>
          </ac:spMkLst>
        </pc:spChg>
        <pc:picChg chg="add del mod">
          <ac:chgData name="Anni Similä" userId="20f2e94c-a5cc-428c-95fb-71339b650b6f" providerId="ADAL" clId="{2E187D4A-B3BD-46CD-A77E-FFD0F3D54AA5}" dt="2024-06-25T11:18:09.035" v="1873" actId="478"/>
          <ac:picMkLst>
            <pc:docMk/>
            <pc:sldMk cId="2293000865" sldId="291"/>
            <ac:picMk id="6" creationId="{0DC5CD2E-5E9A-E42D-BC0A-89704B7DD781}"/>
          </ac:picMkLst>
        </pc:picChg>
      </pc:sldChg>
      <pc:sldChg chg="new del">
        <pc:chgData name="Anni Similä" userId="20f2e94c-a5cc-428c-95fb-71339b650b6f" providerId="ADAL" clId="{2E187D4A-B3BD-46CD-A77E-FFD0F3D54AA5}" dt="2024-07-04T12:01:22.769" v="3124" actId="47"/>
        <pc:sldMkLst>
          <pc:docMk/>
          <pc:sldMk cId="2546203400" sldId="291"/>
        </pc:sldMkLst>
      </pc:sldChg>
      <pc:sldChg chg="modSp new del mod">
        <pc:chgData name="Anni Similä" userId="20f2e94c-a5cc-428c-95fb-71339b650b6f" providerId="ADAL" clId="{2E187D4A-B3BD-46CD-A77E-FFD0F3D54AA5}" dt="2024-06-25T11:07:47.109" v="1528" actId="47"/>
        <pc:sldMkLst>
          <pc:docMk/>
          <pc:sldMk cId="2898099159" sldId="291"/>
        </pc:sldMkLst>
        <pc:spChg chg="mod">
          <ac:chgData name="Anni Similä" userId="20f2e94c-a5cc-428c-95fb-71339b650b6f" providerId="ADAL" clId="{2E187D4A-B3BD-46CD-A77E-FFD0F3D54AA5}" dt="2024-06-25T11:06:35.768" v="1519" actId="20577"/>
          <ac:spMkLst>
            <pc:docMk/>
            <pc:sldMk cId="2898099159" sldId="291"/>
            <ac:spMk id="2" creationId="{5BE2D43B-9106-0E08-EB58-256440CA263F}"/>
          </ac:spMkLst>
        </pc:spChg>
        <pc:spChg chg="mod">
          <ac:chgData name="Anni Similä" userId="20f2e94c-a5cc-428c-95fb-71339b650b6f" providerId="ADAL" clId="{2E187D4A-B3BD-46CD-A77E-FFD0F3D54AA5}" dt="2024-06-25T11:06:28.942" v="1518" actId="20577"/>
          <ac:spMkLst>
            <pc:docMk/>
            <pc:sldMk cId="2898099159" sldId="291"/>
            <ac:spMk id="3" creationId="{A323E36B-1AA1-4D58-8011-91772584EE4B}"/>
          </ac:spMkLst>
        </pc:spChg>
      </pc:sldChg>
      <pc:sldChg chg="new del">
        <pc:chgData name="Anni Similä" userId="20f2e94c-a5cc-428c-95fb-71339b650b6f" providerId="ADAL" clId="{2E187D4A-B3BD-46CD-A77E-FFD0F3D54AA5}" dt="2024-06-27T06:00:39.864" v="2776" actId="47"/>
        <pc:sldMkLst>
          <pc:docMk/>
          <pc:sldMk cId="3233748428" sldId="291"/>
        </pc:sldMkLst>
      </pc:sldChg>
      <pc:sldChg chg="new del">
        <pc:chgData name="Anni Similä" userId="20f2e94c-a5cc-428c-95fb-71339b650b6f" providerId="ADAL" clId="{2E187D4A-B3BD-46CD-A77E-FFD0F3D54AA5}" dt="2024-07-04T12:01:22.769" v="3124" actId="47"/>
        <pc:sldMkLst>
          <pc:docMk/>
          <pc:sldMk cId="1478526589" sldId="292"/>
        </pc:sldMkLst>
      </pc:sldChg>
      <pc:sldChg chg="new del">
        <pc:chgData name="Anni Similä" userId="20f2e94c-a5cc-428c-95fb-71339b650b6f" providerId="ADAL" clId="{2E187D4A-B3BD-46CD-A77E-FFD0F3D54AA5}" dt="2024-06-27T06:00:39.864" v="2776" actId="47"/>
        <pc:sldMkLst>
          <pc:docMk/>
          <pc:sldMk cId="2073541241" sldId="292"/>
        </pc:sldMkLst>
      </pc:sldChg>
      <pc:sldChg chg="new del">
        <pc:chgData name="Anni Similä" userId="20f2e94c-a5cc-428c-95fb-71339b650b6f" providerId="ADAL" clId="{2E187D4A-B3BD-46CD-A77E-FFD0F3D54AA5}" dt="2024-06-25T11:44:42.531" v="2072" actId="47"/>
        <pc:sldMkLst>
          <pc:docMk/>
          <pc:sldMk cId="4279539338" sldId="292"/>
        </pc:sldMkLst>
      </pc:sldChg>
      <pc:sldChg chg="modSp new del mod">
        <pc:chgData name="Anni Similä" userId="20f2e94c-a5cc-428c-95fb-71339b650b6f" providerId="ADAL" clId="{2E187D4A-B3BD-46CD-A77E-FFD0F3D54AA5}" dt="2024-06-27T06:00:39.864" v="2776" actId="47"/>
        <pc:sldMkLst>
          <pc:docMk/>
          <pc:sldMk cId="2081817596" sldId="293"/>
        </pc:sldMkLst>
        <pc:spChg chg="mod">
          <ac:chgData name="Anni Similä" userId="20f2e94c-a5cc-428c-95fb-71339b650b6f" providerId="ADAL" clId="{2E187D4A-B3BD-46CD-A77E-FFD0F3D54AA5}" dt="2024-06-25T12:00:48.969" v="2738" actId="14100"/>
          <ac:spMkLst>
            <pc:docMk/>
            <pc:sldMk cId="2081817596" sldId="293"/>
            <ac:spMk id="4" creationId="{CEDCE920-D392-55D0-F91A-89079A260B5D}"/>
          </ac:spMkLst>
        </pc:spChg>
      </pc:sldChg>
      <pc:sldChg chg="new del">
        <pc:chgData name="Anni Similä" userId="20f2e94c-a5cc-428c-95fb-71339b650b6f" providerId="ADAL" clId="{2E187D4A-B3BD-46CD-A77E-FFD0F3D54AA5}" dt="2024-07-04T12:01:22.769" v="3124" actId="47"/>
        <pc:sldMkLst>
          <pc:docMk/>
          <pc:sldMk cId="2248487029" sldId="293"/>
        </pc:sldMkLst>
      </pc:sldChg>
      <pc:sldChg chg="new del">
        <pc:chgData name="Anni Similä" userId="20f2e94c-a5cc-428c-95fb-71339b650b6f" providerId="ADAL" clId="{2E187D4A-B3BD-46CD-A77E-FFD0F3D54AA5}" dt="2024-06-25T11:44:43.051" v="2073" actId="47"/>
        <pc:sldMkLst>
          <pc:docMk/>
          <pc:sldMk cId="3618076994" sldId="293"/>
        </pc:sldMkLst>
      </pc:sldChg>
      <pc:sldChg chg="addSp delSp modSp add mod ord modClrScheme chgLayout">
        <pc:chgData name="Anni Similä" userId="20f2e94c-a5cc-428c-95fb-71339b650b6f" providerId="ADAL" clId="{2E187D4A-B3BD-46CD-A77E-FFD0F3D54AA5}" dt="2024-07-05T09:08:04.860" v="7105"/>
        <pc:sldMkLst>
          <pc:docMk/>
          <pc:sldMk cId="625969473" sldId="294"/>
        </pc:sldMkLst>
        <pc:spChg chg="mod ord">
          <ac:chgData name="Anni Similä" userId="20f2e94c-a5cc-428c-95fb-71339b650b6f" providerId="ADAL" clId="{2E187D4A-B3BD-46CD-A77E-FFD0F3D54AA5}" dt="2024-07-04T12:48:22.972" v="5285" actId="700"/>
          <ac:spMkLst>
            <pc:docMk/>
            <pc:sldMk cId="625969473" sldId="294"/>
            <ac:spMk id="2" creationId="{7E9C0D42-8F6A-B17A-8C1A-1A68215176AA}"/>
          </ac:spMkLst>
        </pc:spChg>
        <pc:spChg chg="add del mod ord">
          <ac:chgData name="Anni Similä" userId="20f2e94c-a5cc-428c-95fb-71339b650b6f" providerId="ADAL" clId="{2E187D4A-B3BD-46CD-A77E-FFD0F3D54AA5}" dt="2024-07-04T12:48:22.972" v="5285" actId="700"/>
          <ac:spMkLst>
            <pc:docMk/>
            <pc:sldMk cId="625969473" sldId="294"/>
            <ac:spMk id="6" creationId="{6322CBE2-0170-054B-435B-3B9AF2F64AE8}"/>
          </ac:spMkLst>
        </pc:spChg>
        <pc:spChg chg="add del mod">
          <ac:chgData name="Anni Similä" userId="20f2e94c-a5cc-428c-95fb-71339b650b6f" providerId="ADAL" clId="{2E187D4A-B3BD-46CD-A77E-FFD0F3D54AA5}" dt="2024-07-05T08:50:02.515" v="5550" actId="478"/>
          <ac:spMkLst>
            <pc:docMk/>
            <pc:sldMk cId="625969473" sldId="294"/>
            <ac:spMk id="7" creationId="{81D7DBC2-C42C-076B-F4FB-B2FA8A74049A}"/>
          </ac:spMkLst>
        </pc:spChg>
        <pc:spChg chg="add del mod ord">
          <ac:chgData name="Anni Similä" userId="20f2e94c-a5cc-428c-95fb-71339b650b6f" providerId="ADAL" clId="{2E187D4A-B3BD-46CD-A77E-FFD0F3D54AA5}" dt="2024-07-05T05:51:05.627" v="5539" actId="27636"/>
          <ac:spMkLst>
            <pc:docMk/>
            <pc:sldMk cId="625969473" sldId="294"/>
            <ac:spMk id="16" creationId="{E7832958-647C-5BAC-312B-E93A8705DA5A}"/>
          </ac:spMkLst>
        </pc:spChg>
        <pc:picChg chg="add del mod">
          <ac:chgData name="Anni Similä" userId="20f2e94c-a5cc-428c-95fb-71339b650b6f" providerId="ADAL" clId="{2E187D4A-B3BD-46CD-A77E-FFD0F3D54AA5}" dt="2024-07-04T12:40:19.723" v="5132" actId="478"/>
          <ac:picMkLst>
            <pc:docMk/>
            <pc:sldMk cId="625969473" sldId="294"/>
            <ac:picMk id="4" creationId="{1C097E8A-F53C-75ED-2E70-30FA9CFD18BD}"/>
          </ac:picMkLst>
        </pc:picChg>
        <pc:picChg chg="add mod ord modCrop">
          <ac:chgData name="Anni Similä" userId="20f2e94c-a5cc-428c-95fb-71339b650b6f" providerId="ADAL" clId="{2E187D4A-B3BD-46CD-A77E-FFD0F3D54AA5}" dt="2024-07-05T08:49:58.500" v="5547" actId="167"/>
          <ac:picMkLst>
            <pc:docMk/>
            <pc:sldMk cId="625969473" sldId="294"/>
            <ac:picMk id="4" creationId="{7FC88017-2FD0-482C-6942-5588E78EA1C8}"/>
          </ac:picMkLst>
        </pc:picChg>
        <pc:picChg chg="del mod ord">
          <ac:chgData name="Anni Similä" userId="20f2e94c-a5cc-428c-95fb-71339b650b6f" providerId="ADAL" clId="{2E187D4A-B3BD-46CD-A77E-FFD0F3D54AA5}" dt="2024-07-05T08:50:01.167" v="5549" actId="478"/>
          <ac:picMkLst>
            <pc:docMk/>
            <pc:sldMk cId="625969473" sldId="294"/>
            <ac:picMk id="5" creationId="{39EC9AB8-BE65-46B9-5AFF-A296CF9BCDCE}"/>
          </ac:picMkLst>
        </pc:picChg>
        <pc:picChg chg="del">
          <ac:chgData name="Anni Similä" userId="20f2e94c-a5cc-428c-95fb-71339b650b6f" providerId="ADAL" clId="{2E187D4A-B3BD-46CD-A77E-FFD0F3D54AA5}" dt="2024-07-05T08:49:59.760" v="5548" actId="478"/>
          <ac:picMkLst>
            <pc:docMk/>
            <pc:sldMk cId="625969473" sldId="294"/>
            <ac:picMk id="12" creationId="{EB049FAA-D590-4CB4-CE57-5A8FFC78378D}"/>
          </ac:picMkLst>
        </pc:picChg>
      </pc:sldChg>
      <pc:sldChg chg="new del">
        <pc:chgData name="Anni Similä" userId="20f2e94c-a5cc-428c-95fb-71339b650b6f" providerId="ADAL" clId="{2E187D4A-B3BD-46CD-A77E-FFD0F3D54AA5}" dt="2024-06-25T12:00:05.062" v="2725" actId="680"/>
        <pc:sldMkLst>
          <pc:docMk/>
          <pc:sldMk cId="1301531944" sldId="294"/>
        </pc:sldMkLst>
      </pc:sldChg>
      <pc:sldChg chg="addSp delSp modSp new del mod">
        <pc:chgData name="Anni Similä" userId="20f2e94c-a5cc-428c-95fb-71339b650b6f" providerId="ADAL" clId="{2E187D4A-B3BD-46CD-A77E-FFD0F3D54AA5}" dt="2024-06-27T06:00:39.864" v="2776" actId="47"/>
        <pc:sldMkLst>
          <pc:docMk/>
          <pc:sldMk cId="3691780132" sldId="294"/>
        </pc:sldMkLst>
        <pc:spChg chg="add del">
          <ac:chgData name="Anni Similä" userId="20f2e94c-a5cc-428c-95fb-71339b650b6f" providerId="ADAL" clId="{2E187D4A-B3BD-46CD-A77E-FFD0F3D54AA5}" dt="2024-06-25T12:00:42.044" v="2736" actId="931"/>
          <ac:spMkLst>
            <pc:docMk/>
            <pc:sldMk cId="3691780132" sldId="294"/>
            <ac:spMk id="4" creationId="{C5DB49F5-AFBD-B219-23C4-653D4D3D621D}"/>
          </ac:spMkLst>
        </pc:spChg>
        <pc:spChg chg="add del">
          <ac:chgData name="Anni Similä" userId="20f2e94c-a5cc-428c-95fb-71339b650b6f" providerId="ADAL" clId="{2E187D4A-B3BD-46CD-A77E-FFD0F3D54AA5}" dt="2024-06-25T12:00:41.635" v="2735" actId="931"/>
          <ac:spMkLst>
            <pc:docMk/>
            <pc:sldMk cId="3691780132" sldId="294"/>
            <ac:spMk id="5" creationId="{51039AC9-6B13-16B4-7436-3029CB53F676}"/>
          </ac:spMkLst>
        </pc:spChg>
        <pc:picChg chg="add mod">
          <ac:chgData name="Anni Similä" userId="20f2e94c-a5cc-428c-95fb-71339b650b6f" providerId="ADAL" clId="{2E187D4A-B3BD-46CD-A77E-FFD0F3D54AA5}" dt="2024-06-25T12:00:42.044" v="2736" actId="931"/>
          <ac:picMkLst>
            <pc:docMk/>
            <pc:sldMk cId="3691780132" sldId="294"/>
            <ac:picMk id="7" creationId="{C9A6E340-22A5-9AE5-6D4C-41EC67C248D9}"/>
          </ac:picMkLst>
        </pc:picChg>
        <pc:picChg chg="add mod">
          <ac:chgData name="Anni Similä" userId="20f2e94c-a5cc-428c-95fb-71339b650b6f" providerId="ADAL" clId="{2E187D4A-B3BD-46CD-A77E-FFD0F3D54AA5}" dt="2024-06-25T12:00:41.635" v="2735" actId="931"/>
          <ac:picMkLst>
            <pc:docMk/>
            <pc:sldMk cId="3691780132" sldId="294"/>
            <ac:picMk id="9" creationId="{39FDD9D4-EEC9-9419-D4E4-2A77A540BBD3}"/>
          </ac:picMkLst>
        </pc:picChg>
      </pc:sldChg>
      <pc:sldChg chg="new del">
        <pc:chgData name="Anni Similä" userId="20f2e94c-a5cc-428c-95fb-71339b650b6f" providerId="ADAL" clId="{2E187D4A-B3BD-46CD-A77E-FFD0F3D54AA5}" dt="2024-06-25T11:44:43.948" v="2074" actId="47"/>
        <pc:sldMkLst>
          <pc:docMk/>
          <pc:sldMk cId="3792805339" sldId="294"/>
        </pc:sldMkLst>
      </pc:sldChg>
      <pc:sldChg chg="new del">
        <pc:chgData name="Anni Similä" userId="20f2e94c-a5cc-428c-95fb-71339b650b6f" providerId="ADAL" clId="{2E187D4A-B3BD-46CD-A77E-FFD0F3D54AA5}" dt="2024-06-25T12:00:25.236" v="2729" actId="47"/>
        <pc:sldMkLst>
          <pc:docMk/>
          <pc:sldMk cId="1094766722" sldId="295"/>
        </pc:sldMkLst>
      </pc:sldChg>
      <pc:sldChg chg="new del">
        <pc:chgData name="Anni Similä" userId="20f2e94c-a5cc-428c-95fb-71339b650b6f" providerId="ADAL" clId="{2E187D4A-B3BD-46CD-A77E-FFD0F3D54AA5}" dt="2024-06-25T11:44:45.646" v="2075" actId="47"/>
        <pc:sldMkLst>
          <pc:docMk/>
          <pc:sldMk cId="2987218799" sldId="295"/>
        </pc:sldMkLst>
      </pc:sldChg>
      <pc:sldChg chg="addSp delSp modSp new mod ord">
        <pc:chgData name="Anni Similä" userId="20f2e94c-a5cc-428c-95fb-71339b650b6f" providerId="ADAL" clId="{2E187D4A-B3BD-46CD-A77E-FFD0F3D54AA5}" dt="2024-07-05T09:09:58.873" v="7264"/>
        <pc:sldMkLst>
          <pc:docMk/>
          <pc:sldMk cId="3458027096" sldId="295"/>
        </pc:sldMkLst>
        <pc:spChg chg="add del mod">
          <ac:chgData name="Anni Similä" userId="20f2e94c-a5cc-428c-95fb-71339b650b6f" providerId="ADAL" clId="{2E187D4A-B3BD-46CD-A77E-FFD0F3D54AA5}" dt="2024-07-04T12:02:10.689" v="3135" actId="21"/>
          <ac:spMkLst>
            <pc:docMk/>
            <pc:sldMk cId="3458027096" sldId="295"/>
            <ac:spMk id="3" creationId="{F46CC1E5-C68F-BFFF-903E-AC9F121860CE}"/>
          </ac:spMkLst>
        </pc:spChg>
      </pc:sldChg>
      <pc:sldChg chg="new del">
        <pc:chgData name="Anni Similä" userId="20f2e94c-a5cc-428c-95fb-71339b650b6f" providerId="ADAL" clId="{2E187D4A-B3BD-46CD-A77E-FFD0F3D54AA5}" dt="2024-06-27T06:00:39.864" v="2776" actId="47"/>
        <pc:sldMkLst>
          <pc:docMk/>
          <pc:sldMk cId="693964682" sldId="296"/>
        </pc:sldMkLst>
      </pc:sldChg>
      <pc:sldChg chg="new ord">
        <pc:chgData name="Anni Similä" userId="20f2e94c-a5cc-428c-95fb-71339b650b6f" providerId="ADAL" clId="{2E187D4A-B3BD-46CD-A77E-FFD0F3D54AA5}" dt="2024-07-05T09:09:58.873" v="7264"/>
        <pc:sldMkLst>
          <pc:docMk/>
          <pc:sldMk cId="3020738473" sldId="296"/>
        </pc:sldMkLst>
      </pc:sldChg>
      <pc:sldChg chg="new ord">
        <pc:chgData name="Anni Similä" userId="20f2e94c-a5cc-428c-95fb-71339b650b6f" providerId="ADAL" clId="{2E187D4A-B3BD-46CD-A77E-FFD0F3D54AA5}" dt="2024-07-05T09:09:58.873" v="7264"/>
        <pc:sldMkLst>
          <pc:docMk/>
          <pc:sldMk cId="751461231" sldId="297"/>
        </pc:sldMkLst>
      </pc:sldChg>
      <pc:sldChg chg="new ord">
        <pc:chgData name="Anni Similä" userId="20f2e94c-a5cc-428c-95fb-71339b650b6f" providerId="ADAL" clId="{2E187D4A-B3BD-46CD-A77E-FFD0F3D54AA5}" dt="2024-07-05T09:09:58.873" v="7264"/>
        <pc:sldMkLst>
          <pc:docMk/>
          <pc:sldMk cId="3648866734" sldId="298"/>
        </pc:sldMkLst>
      </pc:sldChg>
      <pc:sldChg chg="new ord">
        <pc:chgData name="Anni Similä" userId="20f2e94c-a5cc-428c-95fb-71339b650b6f" providerId="ADAL" clId="{2E187D4A-B3BD-46CD-A77E-FFD0F3D54AA5}" dt="2024-07-05T09:09:58.873" v="7264"/>
        <pc:sldMkLst>
          <pc:docMk/>
          <pc:sldMk cId="1560945474" sldId="299"/>
        </pc:sldMkLst>
      </pc:sldChg>
      <pc:sldChg chg="new del">
        <pc:chgData name="Anni Similä" userId="20f2e94c-a5cc-428c-95fb-71339b650b6f" providerId="ADAL" clId="{2E187D4A-B3BD-46CD-A77E-FFD0F3D54AA5}" dt="2024-07-04T12:05:51.198" v="3159" actId="47"/>
        <pc:sldMkLst>
          <pc:docMk/>
          <pc:sldMk cId="956019748" sldId="300"/>
        </pc:sldMkLst>
      </pc:sldChg>
      <pc:sldChg chg="new del">
        <pc:chgData name="Anni Similä" userId="20f2e94c-a5cc-428c-95fb-71339b650b6f" providerId="ADAL" clId="{2E187D4A-B3BD-46CD-A77E-FFD0F3D54AA5}" dt="2024-07-04T12:06:02.820" v="3161" actId="47"/>
        <pc:sldMkLst>
          <pc:docMk/>
          <pc:sldMk cId="3539673484" sldId="301"/>
        </pc:sldMkLst>
      </pc:sldChg>
      <pc:sldChg chg="new ord">
        <pc:chgData name="Anni Similä" userId="20f2e94c-a5cc-428c-95fb-71339b650b6f" providerId="ADAL" clId="{2E187D4A-B3BD-46CD-A77E-FFD0F3D54AA5}" dt="2024-07-05T09:09:58.873" v="7264"/>
        <pc:sldMkLst>
          <pc:docMk/>
          <pc:sldMk cId="991971320" sldId="302"/>
        </pc:sldMkLst>
      </pc:sldChg>
      <pc:sldChg chg="new ord">
        <pc:chgData name="Anni Similä" userId="20f2e94c-a5cc-428c-95fb-71339b650b6f" providerId="ADAL" clId="{2E187D4A-B3BD-46CD-A77E-FFD0F3D54AA5}" dt="2024-07-05T09:09:58.873" v="7264"/>
        <pc:sldMkLst>
          <pc:docMk/>
          <pc:sldMk cId="3460698339" sldId="303"/>
        </pc:sldMkLst>
      </pc:sldChg>
      <pc:sldChg chg="new del">
        <pc:chgData name="Anni Similä" userId="20f2e94c-a5cc-428c-95fb-71339b650b6f" providerId="ADAL" clId="{2E187D4A-B3BD-46CD-A77E-FFD0F3D54AA5}" dt="2024-07-04T12:06:24.402" v="3164" actId="47"/>
        <pc:sldMkLst>
          <pc:docMk/>
          <pc:sldMk cId="440387775" sldId="304"/>
        </pc:sldMkLst>
      </pc:sldChg>
      <pc:sldChg chg="new">
        <pc:chgData name="Anni Similä" userId="20f2e94c-a5cc-428c-95fb-71339b650b6f" providerId="ADAL" clId="{2E187D4A-B3BD-46CD-A77E-FFD0F3D54AA5}" dt="2024-07-04T12:06:37.223" v="3165" actId="680"/>
        <pc:sldMkLst>
          <pc:docMk/>
          <pc:sldMk cId="686152385" sldId="304"/>
        </pc:sldMkLst>
      </pc:sldChg>
      <pc:sldChg chg="new">
        <pc:chgData name="Anni Similä" userId="20f2e94c-a5cc-428c-95fb-71339b650b6f" providerId="ADAL" clId="{2E187D4A-B3BD-46CD-A77E-FFD0F3D54AA5}" dt="2024-07-04T12:06:42.707" v="3166" actId="680"/>
        <pc:sldMkLst>
          <pc:docMk/>
          <pc:sldMk cId="1092436430" sldId="305"/>
        </pc:sldMkLst>
      </pc:sldChg>
      <pc:sldChg chg="new del">
        <pc:chgData name="Anni Similä" userId="20f2e94c-a5cc-428c-95fb-71339b650b6f" providerId="ADAL" clId="{2E187D4A-B3BD-46CD-A77E-FFD0F3D54AA5}" dt="2024-07-04T12:06:24.402" v="3164" actId="47"/>
        <pc:sldMkLst>
          <pc:docMk/>
          <pc:sldMk cId="1776371739" sldId="305"/>
        </pc:sldMkLst>
      </pc:sldChg>
      <pc:sldChg chg="modSp new mod">
        <pc:chgData name="Anni Similä" userId="20f2e94c-a5cc-428c-95fb-71339b650b6f" providerId="ADAL" clId="{2E187D4A-B3BD-46CD-A77E-FFD0F3D54AA5}" dt="2024-07-05T09:09:35.666" v="7230" actId="20577"/>
        <pc:sldMkLst>
          <pc:docMk/>
          <pc:sldMk cId="3369852926" sldId="306"/>
        </pc:sldMkLst>
        <pc:spChg chg="mod">
          <ac:chgData name="Anni Similä" userId="20f2e94c-a5cc-428c-95fb-71339b650b6f" providerId="ADAL" clId="{2E187D4A-B3BD-46CD-A77E-FFD0F3D54AA5}" dt="2024-07-05T09:09:35.666" v="7230" actId="20577"/>
          <ac:spMkLst>
            <pc:docMk/>
            <pc:sldMk cId="3369852926" sldId="306"/>
            <ac:spMk id="3" creationId="{680BB7E5-A787-40A0-4211-444C317A9852}"/>
          </ac:spMkLst>
        </pc:spChg>
      </pc:sldChg>
      <pc:sldChg chg="modSp new mod">
        <pc:chgData name="Anni Similä" userId="20f2e94c-a5cc-428c-95fb-71339b650b6f" providerId="ADAL" clId="{2E187D4A-B3BD-46CD-A77E-FFD0F3D54AA5}" dt="2024-07-05T09:09:45.264" v="7260" actId="20577"/>
        <pc:sldMkLst>
          <pc:docMk/>
          <pc:sldMk cId="1312726508" sldId="307"/>
        </pc:sldMkLst>
        <pc:spChg chg="mod">
          <ac:chgData name="Anni Similä" userId="20f2e94c-a5cc-428c-95fb-71339b650b6f" providerId="ADAL" clId="{2E187D4A-B3BD-46CD-A77E-FFD0F3D54AA5}" dt="2024-07-05T09:09:45.264" v="7260" actId="20577"/>
          <ac:spMkLst>
            <pc:docMk/>
            <pc:sldMk cId="1312726508" sldId="307"/>
            <ac:spMk id="2" creationId="{72E08026-7CC3-B1D4-E512-18CD89E7B1BA}"/>
          </ac:spMkLst>
        </pc:spChg>
        <pc:spChg chg="mod">
          <ac:chgData name="Anni Similä" userId="20f2e94c-a5cc-428c-95fb-71339b650b6f" providerId="ADAL" clId="{2E187D4A-B3BD-46CD-A77E-FFD0F3D54AA5}" dt="2024-07-05T09:09:30.101" v="7199" actId="20577"/>
          <ac:spMkLst>
            <pc:docMk/>
            <pc:sldMk cId="1312726508" sldId="307"/>
            <ac:spMk id="3" creationId="{57E86BD1-28C9-E87F-A781-F67C157F68CA}"/>
          </ac:spMkLst>
        </pc:spChg>
      </pc:sldChg>
      <pc:sldChg chg="new">
        <pc:chgData name="Anni Similä" userId="20f2e94c-a5cc-428c-95fb-71339b650b6f" providerId="ADAL" clId="{2E187D4A-B3BD-46CD-A77E-FFD0F3D54AA5}" dt="2024-07-04T12:06:50.026" v="3169" actId="680"/>
        <pc:sldMkLst>
          <pc:docMk/>
          <pc:sldMk cId="1584385607" sldId="308"/>
        </pc:sldMkLst>
      </pc:sldChg>
      <pc:sldChg chg="new">
        <pc:chgData name="Anni Similä" userId="20f2e94c-a5cc-428c-95fb-71339b650b6f" providerId="ADAL" clId="{2E187D4A-B3BD-46CD-A77E-FFD0F3D54AA5}" dt="2024-07-04T12:06:52.308" v="3170" actId="680"/>
        <pc:sldMkLst>
          <pc:docMk/>
          <pc:sldMk cId="284048104" sldId="309"/>
        </pc:sldMkLst>
      </pc:sldChg>
      <pc:sldChg chg="new">
        <pc:chgData name="Anni Similä" userId="20f2e94c-a5cc-428c-95fb-71339b650b6f" providerId="ADAL" clId="{2E187D4A-B3BD-46CD-A77E-FFD0F3D54AA5}" dt="2024-07-04T12:06:53.908" v="3171" actId="680"/>
        <pc:sldMkLst>
          <pc:docMk/>
          <pc:sldMk cId="1158377568" sldId="310"/>
        </pc:sldMkLst>
      </pc:sldChg>
      <pc:sldChg chg="new">
        <pc:chgData name="Anni Similä" userId="20f2e94c-a5cc-428c-95fb-71339b650b6f" providerId="ADAL" clId="{2E187D4A-B3BD-46CD-A77E-FFD0F3D54AA5}" dt="2024-07-04T12:06:55.818" v="3172" actId="680"/>
        <pc:sldMkLst>
          <pc:docMk/>
          <pc:sldMk cId="2276307598" sldId="311"/>
        </pc:sldMkLst>
      </pc:sldChg>
      <pc:sldChg chg="new">
        <pc:chgData name="Anni Similä" userId="20f2e94c-a5cc-428c-95fb-71339b650b6f" providerId="ADAL" clId="{2E187D4A-B3BD-46CD-A77E-FFD0F3D54AA5}" dt="2024-07-04T12:06:58.026" v="3173" actId="680"/>
        <pc:sldMkLst>
          <pc:docMk/>
          <pc:sldMk cId="3592887053" sldId="312"/>
        </pc:sldMkLst>
      </pc:sldChg>
      <pc:sldChg chg="new">
        <pc:chgData name="Anni Similä" userId="20f2e94c-a5cc-428c-95fb-71339b650b6f" providerId="ADAL" clId="{2E187D4A-B3BD-46CD-A77E-FFD0F3D54AA5}" dt="2024-07-04T12:06:59.700" v="3174" actId="680"/>
        <pc:sldMkLst>
          <pc:docMk/>
          <pc:sldMk cId="2119322655" sldId="313"/>
        </pc:sldMkLst>
      </pc:sldChg>
      <pc:sldChg chg="addSp delSp modSp add mod ord modClrScheme chgLayout">
        <pc:chgData name="Anni Similä" userId="20f2e94c-a5cc-428c-95fb-71339b650b6f" providerId="ADAL" clId="{2E187D4A-B3BD-46CD-A77E-FFD0F3D54AA5}" dt="2024-07-05T09:03:18.192" v="6589" actId="20577"/>
        <pc:sldMkLst>
          <pc:docMk/>
          <pc:sldMk cId="260459356" sldId="314"/>
        </pc:sldMkLst>
        <pc:spChg chg="mod ord">
          <ac:chgData name="Anni Similä" userId="20f2e94c-a5cc-428c-95fb-71339b650b6f" providerId="ADAL" clId="{2E187D4A-B3BD-46CD-A77E-FFD0F3D54AA5}" dt="2024-07-05T08:52:55.260" v="5935" actId="20577"/>
          <ac:spMkLst>
            <pc:docMk/>
            <pc:sldMk cId="260459356" sldId="314"/>
            <ac:spMk id="2" creationId="{B07A79D2-9248-B5B6-107B-D1E14899EF43}"/>
          </ac:spMkLst>
        </pc:spChg>
        <pc:spChg chg="mod ord">
          <ac:chgData name="Anni Similä" userId="20f2e94c-a5cc-428c-95fb-71339b650b6f" providerId="ADAL" clId="{2E187D4A-B3BD-46CD-A77E-FFD0F3D54AA5}" dt="2024-07-05T09:03:18.192" v="6589" actId="20577"/>
          <ac:spMkLst>
            <pc:docMk/>
            <pc:sldMk cId="260459356" sldId="314"/>
            <ac:spMk id="3" creationId="{09A66CA4-E7C8-6BE5-53C5-7E1674265CF2}"/>
          </ac:spMkLst>
        </pc:spChg>
        <pc:spChg chg="add del mod ord">
          <ac:chgData name="Anni Similä" userId="20f2e94c-a5cc-428c-95fb-71339b650b6f" providerId="ADAL" clId="{2E187D4A-B3BD-46CD-A77E-FFD0F3D54AA5}" dt="2024-07-04T12:08:28.405" v="3248" actId="478"/>
          <ac:spMkLst>
            <pc:docMk/>
            <pc:sldMk cId="260459356" sldId="314"/>
            <ac:spMk id="6" creationId="{44D73111-71A0-08C3-B007-C8784B844D86}"/>
          </ac:spMkLst>
        </pc:spChg>
        <pc:picChg chg="add mod modCrop">
          <ac:chgData name="Anni Similä" userId="20f2e94c-a5cc-428c-95fb-71339b650b6f" providerId="ADAL" clId="{2E187D4A-B3BD-46CD-A77E-FFD0F3D54AA5}" dt="2024-07-04T12:12:05.571" v="3613" actId="14100"/>
          <ac:picMkLst>
            <pc:docMk/>
            <pc:sldMk cId="260459356" sldId="314"/>
            <ac:picMk id="5" creationId="{85B7CDE0-A6C5-0F3B-F5A6-7EC8B96C87CC}"/>
          </ac:picMkLst>
        </pc:picChg>
      </pc:sldChg>
      <pc:sldChg chg="modSp new mod ord">
        <pc:chgData name="Anni Similä" userId="20f2e94c-a5cc-428c-95fb-71339b650b6f" providerId="ADAL" clId="{2E187D4A-B3BD-46CD-A77E-FFD0F3D54AA5}" dt="2024-07-04T12:11:44.702" v="3610"/>
        <pc:sldMkLst>
          <pc:docMk/>
          <pc:sldMk cId="1432285132" sldId="315"/>
        </pc:sldMkLst>
        <pc:spChg chg="mod">
          <ac:chgData name="Anni Similä" userId="20f2e94c-a5cc-428c-95fb-71339b650b6f" providerId="ADAL" clId="{2E187D4A-B3BD-46CD-A77E-FFD0F3D54AA5}" dt="2024-07-04T12:11:35.829" v="3608" actId="20577"/>
          <ac:spMkLst>
            <pc:docMk/>
            <pc:sldMk cId="1432285132" sldId="315"/>
            <ac:spMk id="2" creationId="{39436DC8-A336-E1DB-6509-698FCCEBDBC4}"/>
          </ac:spMkLst>
        </pc:spChg>
        <pc:spChg chg="mod">
          <ac:chgData name="Anni Similä" userId="20f2e94c-a5cc-428c-95fb-71339b650b6f" providerId="ADAL" clId="{2E187D4A-B3BD-46CD-A77E-FFD0F3D54AA5}" dt="2024-07-04T12:10:49.737" v="3529" actId="20577"/>
          <ac:spMkLst>
            <pc:docMk/>
            <pc:sldMk cId="1432285132" sldId="315"/>
            <ac:spMk id="3" creationId="{B3A73F23-9091-CCD4-1FE2-CEAC38E45BCF}"/>
          </ac:spMkLst>
        </pc:spChg>
      </pc:sldChg>
      <pc:sldChg chg="addSp delSp modSp new mod chgLayout">
        <pc:chgData name="Anni Similä" userId="20f2e94c-a5cc-428c-95fb-71339b650b6f" providerId="ADAL" clId="{2E187D4A-B3BD-46CD-A77E-FFD0F3D54AA5}" dt="2024-07-05T09:07:34.175" v="7103" actId="20577"/>
        <pc:sldMkLst>
          <pc:docMk/>
          <pc:sldMk cId="3352344924" sldId="316"/>
        </pc:sldMkLst>
        <pc:spChg chg="mod ord">
          <ac:chgData name="Anni Similä" userId="20f2e94c-a5cc-428c-95fb-71339b650b6f" providerId="ADAL" clId="{2E187D4A-B3BD-46CD-A77E-FFD0F3D54AA5}" dt="2024-07-05T09:04:34.413" v="6684" actId="20577"/>
          <ac:spMkLst>
            <pc:docMk/>
            <pc:sldMk cId="3352344924" sldId="316"/>
            <ac:spMk id="2" creationId="{A68B1E59-FE12-C3FA-DA90-718B611E0C80}"/>
          </ac:spMkLst>
        </pc:spChg>
        <pc:spChg chg="del">
          <ac:chgData name="Anni Similä" userId="20f2e94c-a5cc-428c-95fb-71339b650b6f" providerId="ADAL" clId="{2E187D4A-B3BD-46CD-A77E-FFD0F3D54AA5}" dt="2024-07-04T12:21:31.055" v="4406" actId="22"/>
          <ac:spMkLst>
            <pc:docMk/>
            <pc:sldMk cId="3352344924" sldId="316"/>
            <ac:spMk id="3" creationId="{56206235-4F54-3C9C-141C-915D06647AB3}"/>
          </ac:spMkLst>
        </pc:spChg>
        <pc:spChg chg="add del">
          <ac:chgData name="Anni Similä" userId="20f2e94c-a5cc-428c-95fb-71339b650b6f" providerId="ADAL" clId="{2E187D4A-B3BD-46CD-A77E-FFD0F3D54AA5}" dt="2024-07-04T12:27:06.193" v="4761" actId="700"/>
          <ac:spMkLst>
            <pc:docMk/>
            <pc:sldMk cId="3352344924" sldId="316"/>
            <ac:spMk id="4" creationId="{1DCC46D7-1AFD-38B5-04B1-00E26C7E493A}"/>
          </ac:spMkLst>
        </pc:spChg>
        <pc:spChg chg="add del">
          <ac:chgData name="Anni Similä" userId="20f2e94c-a5cc-428c-95fb-71339b650b6f" providerId="ADAL" clId="{2E187D4A-B3BD-46CD-A77E-FFD0F3D54AA5}" dt="2024-07-04T12:27:06.193" v="4761" actId="700"/>
          <ac:spMkLst>
            <pc:docMk/>
            <pc:sldMk cId="3352344924" sldId="316"/>
            <ac:spMk id="5" creationId="{9D86C846-DBA1-9224-A922-5AE8C97CC5BC}"/>
          </ac:spMkLst>
        </pc:spChg>
        <pc:spChg chg="add del mod">
          <ac:chgData name="Anni Similä" userId="20f2e94c-a5cc-428c-95fb-71339b650b6f" providerId="ADAL" clId="{2E187D4A-B3BD-46CD-A77E-FFD0F3D54AA5}" dt="2024-07-04T12:17:51.407" v="4040" actId="478"/>
          <ac:spMkLst>
            <pc:docMk/>
            <pc:sldMk cId="3352344924" sldId="316"/>
            <ac:spMk id="6" creationId="{574A5857-C868-36D0-C633-12DFA8BF4F3D}"/>
          </ac:spMkLst>
        </pc:spChg>
        <pc:spChg chg="add mod">
          <ac:chgData name="Anni Similä" userId="20f2e94c-a5cc-428c-95fb-71339b650b6f" providerId="ADAL" clId="{2E187D4A-B3BD-46CD-A77E-FFD0F3D54AA5}" dt="2024-07-04T12:26:14.893" v="4727" actId="1076"/>
          <ac:spMkLst>
            <pc:docMk/>
            <pc:sldMk cId="3352344924" sldId="316"/>
            <ac:spMk id="7" creationId="{B3F156FB-6C7F-AC90-BAF5-51A7F1928325}"/>
          </ac:spMkLst>
        </pc:spChg>
        <pc:spChg chg="add del mod">
          <ac:chgData name="Anni Similä" userId="20f2e94c-a5cc-428c-95fb-71339b650b6f" providerId="ADAL" clId="{2E187D4A-B3BD-46CD-A77E-FFD0F3D54AA5}" dt="2024-07-04T12:22:17.041" v="4424" actId="478"/>
          <ac:spMkLst>
            <pc:docMk/>
            <pc:sldMk cId="3352344924" sldId="316"/>
            <ac:spMk id="8" creationId="{F6CA1430-8A97-15A6-79B0-B0E22F63DC2A}"/>
          </ac:spMkLst>
        </pc:spChg>
        <pc:spChg chg="add mod">
          <ac:chgData name="Anni Similä" userId="20f2e94c-a5cc-428c-95fb-71339b650b6f" providerId="ADAL" clId="{2E187D4A-B3BD-46CD-A77E-FFD0F3D54AA5}" dt="2024-07-05T09:06:31.279" v="7002" actId="114"/>
          <ac:spMkLst>
            <pc:docMk/>
            <pc:sldMk cId="3352344924" sldId="316"/>
            <ac:spMk id="12" creationId="{0C2CAABE-A012-30E0-B779-ACDE9061BA28}"/>
          </ac:spMkLst>
        </pc:spChg>
        <pc:spChg chg="add mod">
          <ac:chgData name="Anni Similä" userId="20f2e94c-a5cc-428c-95fb-71339b650b6f" providerId="ADAL" clId="{2E187D4A-B3BD-46CD-A77E-FFD0F3D54AA5}" dt="2024-07-04T12:25:21.212" v="4606" actId="1076"/>
          <ac:spMkLst>
            <pc:docMk/>
            <pc:sldMk cId="3352344924" sldId="316"/>
            <ac:spMk id="15" creationId="{2BF33749-553B-A78F-5233-D627EC9D351C}"/>
          </ac:spMkLst>
        </pc:spChg>
        <pc:spChg chg="add del mod ord">
          <ac:chgData name="Anni Similä" userId="20f2e94c-a5cc-428c-95fb-71339b650b6f" providerId="ADAL" clId="{2E187D4A-B3BD-46CD-A77E-FFD0F3D54AA5}" dt="2024-07-04T12:27:06.193" v="4761" actId="700"/>
          <ac:spMkLst>
            <pc:docMk/>
            <pc:sldMk cId="3352344924" sldId="316"/>
            <ac:spMk id="16" creationId="{6CB9F441-E0D5-FA82-4E24-084F6F127BC2}"/>
          </ac:spMkLst>
        </pc:spChg>
        <pc:spChg chg="add del mod ord">
          <ac:chgData name="Anni Similä" userId="20f2e94c-a5cc-428c-95fb-71339b650b6f" providerId="ADAL" clId="{2E187D4A-B3BD-46CD-A77E-FFD0F3D54AA5}" dt="2024-07-04T12:27:06.193" v="4761" actId="700"/>
          <ac:spMkLst>
            <pc:docMk/>
            <pc:sldMk cId="3352344924" sldId="316"/>
            <ac:spMk id="17" creationId="{0A77D3D5-EAB6-9228-20AA-A6EC5C20F53D}"/>
          </ac:spMkLst>
        </pc:spChg>
        <pc:spChg chg="add mod">
          <ac:chgData name="Anni Similä" userId="20f2e94c-a5cc-428c-95fb-71339b650b6f" providerId="ADAL" clId="{2E187D4A-B3BD-46CD-A77E-FFD0F3D54AA5}" dt="2024-07-05T09:07:34.175" v="7103" actId="20577"/>
          <ac:spMkLst>
            <pc:docMk/>
            <pc:sldMk cId="3352344924" sldId="316"/>
            <ac:spMk id="18" creationId="{90A3E0C3-B7CD-5ADF-736C-B1F6D021C2C8}"/>
          </ac:spMkLst>
        </pc:spChg>
        <pc:picChg chg="add mod">
          <ac:chgData name="Anni Similä" userId="20f2e94c-a5cc-428c-95fb-71339b650b6f" providerId="ADAL" clId="{2E187D4A-B3BD-46CD-A77E-FFD0F3D54AA5}" dt="2024-07-04T12:20:28.275" v="4298"/>
          <ac:picMkLst>
            <pc:docMk/>
            <pc:sldMk cId="3352344924" sldId="316"/>
            <ac:picMk id="9" creationId="{779ACFA7-82E7-C463-937D-612EACD0A6DD}"/>
          </ac:picMkLst>
        </pc:picChg>
        <pc:picChg chg="add mod ord">
          <ac:chgData name="Anni Similä" userId="20f2e94c-a5cc-428c-95fb-71339b650b6f" providerId="ADAL" clId="{2E187D4A-B3BD-46CD-A77E-FFD0F3D54AA5}" dt="2024-07-04T12:27:06.193" v="4761" actId="700"/>
          <ac:picMkLst>
            <pc:docMk/>
            <pc:sldMk cId="3352344924" sldId="316"/>
            <ac:picMk id="11" creationId="{B6BF659C-3EB0-2690-6E18-BE44AB426571}"/>
          </ac:picMkLst>
        </pc:picChg>
        <pc:picChg chg="add mod">
          <ac:chgData name="Anni Similä" userId="20f2e94c-a5cc-428c-95fb-71339b650b6f" providerId="ADAL" clId="{2E187D4A-B3BD-46CD-A77E-FFD0F3D54AA5}" dt="2024-07-04T12:24:23.984" v="4502" actId="14100"/>
          <ac:picMkLst>
            <pc:docMk/>
            <pc:sldMk cId="3352344924" sldId="316"/>
            <ac:picMk id="14" creationId="{5ADE9C92-B763-5524-1111-F05ECE66906E}"/>
          </ac:picMkLst>
        </pc:picChg>
      </pc:sldChg>
      <pc:sldChg chg="new del">
        <pc:chgData name="Anni Similä" userId="20f2e94c-a5cc-428c-95fb-71339b650b6f" providerId="ADAL" clId="{2E187D4A-B3BD-46CD-A77E-FFD0F3D54AA5}" dt="2024-07-04T12:36:41.671" v="5100" actId="47"/>
        <pc:sldMkLst>
          <pc:docMk/>
          <pc:sldMk cId="181545102" sldId="317"/>
        </pc:sldMkLst>
      </pc:sldChg>
      <pc:sldChg chg="addSp delSp modSp add del mod">
        <pc:chgData name="Anni Similä" userId="20f2e94c-a5cc-428c-95fb-71339b650b6f" providerId="ADAL" clId="{2E187D4A-B3BD-46CD-A77E-FFD0F3D54AA5}" dt="2024-07-04T12:17:36.136" v="4036" actId="47"/>
        <pc:sldMkLst>
          <pc:docMk/>
          <pc:sldMk cId="366996906" sldId="317"/>
        </pc:sldMkLst>
        <pc:spChg chg="del">
          <ac:chgData name="Anni Similä" userId="20f2e94c-a5cc-428c-95fb-71339b650b6f" providerId="ADAL" clId="{2E187D4A-B3BD-46CD-A77E-FFD0F3D54AA5}" dt="2024-07-04T12:16:40.598" v="3983" actId="931"/>
          <ac:spMkLst>
            <pc:docMk/>
            <pc:sldMk cId="366996906" sldId="317"/>
            <ac:spMk id="4" creationId="{1DCC46D7-1AFD-38B5-04B1-00E26C7E493A}"/>
          </ac:spMkLst>
        </pc:spChg>
        <pc:spChg chg="del">
          <ac:chgData name="Anni Similä" userId="20f2e94c-a5cc-428c-95fb-71339b650b6f" providerId="ADAL" clId="{2E187D4A-B3BD-46CD-A77E-FFD0F3D54AA5}" dt="2024-07-04T12:17:12.293" v="3989" actId="931"/>
          <ac:spMkLst>
            <pc:docMk/>
            <pc:sldMk cId="366996906" sldId="317"/>
            <ac:spMk id="5" creationId="{9D86C846-DBA1-9224-A922-5AE8C97CC5BC}"/>
          </ac:spMkLst>
        </pc:spChg>
        <pc:picChg chg="add mod modCrop">
          <ac:chgData name="Anni Similä" userId="20f2e94c-a5cc-428c-95fb-71339b650b6f" providerId="ADAL" clId="{2E187D4A-B3BD-46CD-A77E-FFD0F3D54AA5}" dt="2024-07-04T12:16:57.943" v="3988" actId="14100"/>
          <ac:picMkLst>
            <pc:docMk/>
            <pc:sldMk cId="366996906" sldId="317"/>
            <ac:picMk id="7" creationId="{F0C83113-0FBE-52EF-9705-0F20996953AD}"/>
          </ac:picMkLst>
        </pc:picChg>
        <pc:picChg chg="add mod modCrop">
          <ac:chgData name="Anni Similä" userId="20f2e94c-a5cc-428c-95fb-71339b650b6f" providerId="ADAL" clId="{2E187D4A-B3BD-46CD-A77E-FFD0F3D54AA5}" dt="2024-07-04T12:17:29.916" v="4035" actId="29295"/>
          <ac:picMkLst>
            <pc:docMk/>
            <pc:sldMk cId="366996906" sldId="317"/>
            <ac:picMk id="9" creationId="{84E0B348-1347-986D-62B1-4C31F476F880}"/>
          </ac:picMkLst>
        </pc:picChg>
      </pc:sldChg>
      <pc:sldChg chg="modSp new del mod">
        <pc:chgData name="Anni Similä" userId="20f2e94c-a5cc-428c-95fb-71339b650b6f" providerId="ADAL" clId="{2E187D4A-B3BD-46CD-A77E-FFD0F3D54AA5}" dt="2024-07-04T12:29:58.488" v="5007" actId="47"/>
        <pc:sldMkLst>
          <pc:docMk/>
          <pc:sldMk cId="992427334" sldId="317"/>
        </pc:sldMkLst>
        <pc:spChg chg="mod">
          <ac:chgData name="Anni Similä" userId="20f2e94c-a5cc-428c-95fb-71339b650b6f" providerId="ADAL" clId="{2E187D4A-B3BD-46CD-A77E-FFD0F3D54AA5}" dt="2024-07-04T12:27:54.928" v="4768" actId="20577"/>
          <ac:spMkLst>
            <pc:docMk/>
            <pc:sldMk cId="992427334" sldId="317"/>
            <ac:spMk id="3" creationId="{19C33B5F-C004-6C8D-102A-3409E7A5A183}"/>
          </ac:spMkLst>
        </pc:spChg>
      </pc:sldChg>
      <pc:sldChg chg="new del">
        <pc:chgData name="Anni Similä" userId="20f2e94c-a5cc-428c-95fb-71339b650b6f" providerId="ADAL" clId="{2E187D4A-B3BD-46CD-A77E-FFD0F3D54AA5}" dt="2024-07-04T12:31:02.490" v="5037" actId="680"/>
        <pc:sldMkLst>
          <pc:docMk/>
          <pc:sldMk cId="2025956395" sldId="318"/>
        </pc:sldMkLst>
      </pc:sldChg>
      <pc:sldChg chg="addSp delSp modSp add mod">
        <pc:chgData name="Anni Similä" userId="20f2e94c-a5cc-428c-95fb-71339b650b6f" providerId="ADAL" clId="{2E187D4A-B3BD-46CD-A77E-FFD0F3D54AA5}" dt="2024-07-04T12:50:42.785" v="5332" actId="20577"/>
        <pc:sldMkLst>
          <pc:docMk/>
          <pc:sldMk cId="3590268948" sldId="318"/>
        </pc:sldMkLst>
        <pc:spChg chg="mod">
          <ac:chgData name="Anni Similä" userId="20f2e94c-a5cc-428c-95fb-71339b650b6f" providerId="ADAL" clId="{2E187D4A-B3BD-46CD-A77E-FFD0F3D54AA5}" dt="2024-07-04T12:46:53.209" v="5257" actId="207"/>
          <ac:spMkLst>
            <pc:docMk/>
            <pc:sldMk cId="3590268948" sldId="318"/>
            <ac:spMk id="2" creationId="{7E9C0D42-8F6A-B17A-8C1A-1A68215176AA}"/>
          </ac:spMkLst>
        </pc:spChg>
        <pc:spChg chg="add del mod">
          <ac:chgData name="Anni Similä" userId="20f2e94c-a5cc-428c-95fb-71339b650b6f" providerId="ADAL" clId="{2E187D4A-B3BD-46CD-A77E-FFD0F3D54AA5}" dt="2024-07-04T12:42:40.692" v="5143"/>
          <ac:spMkLst>
            <pc:docMk/>
            <pc:sldMk cId="3590268948" sldId="318"/>
            <ac:spMk id="11" creationId="{A1F05AE6-6184-3B16-6BA7-B154A83A8DEE}"/>
          </ac:spMkLst>
        </pc:spChg>
        <pc:spChg chg="mod">
          <ac:chgData name="Anni Similä" userId="20f2e94c-a5cc-428c-95fb-71339b650b6f" providerId="ADAL" clId="{2E187D4A-B3BD-46CD-A77E-FFD0F3D54AA5}" dt="2024-07-04T12:50:42.785" v="5332" actId="20577"/>
          <ac:spMkLst>
            <pc:docMk/>
            <pc:sldMk cId="3590268948" sldId="318"/>
            <ac:spMk id="16" creationId="{E7832958-647C-5BAC-312B-E93A8705DA5A}"/>
          </ac:spMkLst>
        </pc:spChg>
        <pc:grpChg chg="add mod ord">
          <ac:chgData name="Anni Similä" userId="20f2e94c-a5cc-428c-95fb-71339b650b6f" providerId="ADAL" clId="{2E187D4A-B3BD-46CD-A77E-FFD0F3D54AA5}" dt="2024-07-04T12:38:57.815" v="5131" actId="1035"/>
          <ac:grpSpMkLst>
            <pc:docMk/>
            <pc:sldMk cId="3590268948" sldId="318"/>
            <ac:grpSpMk id="9" creationId="{3ECADDDA-02DE-B2F7-AFE4-1EF52E3A21E7}"/>
          </ac:grpSpMkLst>
        </pc:grpChg>
        <pc:picChg chg="add del mod">
          <ac:chgData name="Anni Similä" userId="20f2e94c-a5cc-428c-95fb-71339b650b6f" providerId="ADAL" clId="{2E187D4A-B3BD-46CD-A77E-FFD0F3D54AA5}" dt="2024-07-04T12:38:52.451" v="5127" actId="478"/>
          <ac:picMkLst>
            <pc:docMk/>
            <pc:sldMk cId="3590268948" sldId="318"/>
            <ac:picMk id="4" creationId="{7900F9EC-C541-1935-49E1-FF1EA97D218B}"/>
          </ac:picMkLst>
        </pc:picChg>
        <pc:picChg chg="add mod modCrop">
          <ac:chgData name="Anni Similä" userId="20f2e94c-a5cc-428c-95fb-71339b650b6f" providerId="ADAL" clId="{2E187D4A-B3BD-46CD-A77E-FFD0F3D54AA5}" dt="2024-07-04T12:38:46.371" v="5124" actId="164"/>
          <ac:picMkLst>
            <pc:docMk/>
            <pc:sldMk cId="3590268948" sldId="318"/>
            <ac:picMk id="7" creationId="{27D4D52A-D20F-063A-582F-2930309319F6}"/>
          </ac:picMkLst>
        </pc:picChg>
        <pc:picChg chg="add mod modCrop">
          <ac:chgData name="Anni Similä" userId="20f2e94c-a5cc-428c-95fb-71339b650b6f" providerId="ADAL" clId="{2E187D4A-B3BD-46CD-A77E-FFD0F3D54AA5}" dt="2024-07-04T12:38:46.371" v="5124" actId="164"/>
          <ac:picMkLst>
            <pc:docMk/>
            <pc:sldMk cId="3590268948" sldId="318"/>
            <ac:picMk id="8" creationId="{56B94CFE-DD7E-B256-FB5D-EA7B1E9187FE}"/>
          </ac:picMkLst>
        </pc:picChg>
        <pc:picChg chg="del">
          <ac:chgData name="Anni Similä" userId="20f2e94c-a5cc-428c-95fb-71339b650b6f" providerId="ADAL" clId="{2E187D4A-B3BD-46CD-A77E-FFD0F3D54AA5}" dt="2024-07-04T12:34:47.953" v="5098" actId="478"/>
          <ac:picMkLst>
            <pc:docMk/>
            <pc:sldMk cId="3590268948" sldId="318"/>
            <ac:picMk id="12" creationId="{EB049FAA-D590-4CB4-CE57-5A8FFC78378D}"/>
          </ac:picMkLst>
        </pc:picChg>
      </pc:sldChg>
      <pc:sldChg chg="addSp delSp modSp add mod modClrScheme chgLayout">
        <pc:chgData name="Anni Similä" userId="20f2e94c-a5cc-428c-95fb-71339b650b6f" providerId="ADAL" clId="{2E187D4A-B3BD-46CD-A77E-FFD0F3D54AA5}" dt="2024-07-04T12:56:01.312" v="5500" actId="1035"/>
        <pc:sldMkLst>
          <pc:docMk/>
          <pc:sldMk cId="2820740067" sldId="319"/>
        </pc:sldMkLst>
        <pc:spChg chg="mod ord">
          <ac:chgData name="Anni Similä" userId="20f2e94c-a5cc-428c-95fb-71339b650b6f" providerId="ADAL" clId="{2E187D4A-B3BD-46CD-A77E-FFD0F3D54AA5}" dt="2024-07-04T12:54:43.299" v="5471" actId="1076"/>
          <ac:spMkLst>
            <pc:docMk/>
            <pc:sldMk cId="2820740067" sldId="319"/>
            <ac:spMk id="2" creationId="{7E9C0D42-8F6A-B17A-8C1A-1A68215176AA}"/>
          </ac:spMkLst>
        </pc:spChg>
        <pc:spChg chg="add del mod">
          <ac:chgData name="Anni Similä" userId="20f2e94c-a5cc-428c-95fb-71339b650b6f" providerId="ADAL" clId="{2E187D4A-B3BD-46CD-A77E-FFD0F3D54AA5}" dt="2024-07-04T12:37:24.821" v="5110" actId="478"/>
          <ac:spMkLst>
            <pc:docMk/>
            <pc:sldMk cId="2820740067" sldId="319"/>
            <ac:spMk id="6" creationId="{CAD32868-E432-EC2A-DFB6-14DC0B60DCA4}"/>
          </ac:spMkLst>
        </pc:spChg>
        <pc:spChg chg="add del mod ord">
          <ac:chgData name="Anni Similä" userId="20f2e94c-a5cc-428c-95fb-71339b650b6f" providerId="ADAL" clId="{2E187D4A-B3BD-46CD-A77E-FFD0F3D54AA5}" dt="2024-07-04T12:37:38.994" v="5113" actId="478"/>
          <ac:spMkLst>
            <pc:docMk/>
            <pc:sldMk cId="2820740067" sldId="319"/>
            <ac:spMk id="7" creationId="{FA5E3347-6746-2098-33DC-DE14ABB61916}"/>
          </ac:spMkLst>
        </pc:spChg>
        <pc:spChg chg="add mod">
          <ac:chgData name="Anni Similä" userId="20f2e94c-a5cc-428c-95fb-71339b650b6f" providerId="ADAL" clId="{2E187D4A-B3BD-46CD-A77E-FFD0F3D54AA5}" dt="2024-07-04T12:56:01.312" v="5500" actId="1035"/>
          <ac:spMkLst>
            <pc:docMk/>
            <pc:sldMk cId="2820740067" sldId="319"/>
            <ac:spMk id="9" creationId="{B22A727E-8325-AB19-F0FF-CAA1EDD7FF76}"/>
          </ac:spMkLst>
        </pc:spChg>
        <pc:spChg chg="add mod">
          <ac:chgData name="Anni Similä" userId="20f2e94c-a5cc-428c-95fb-71339b650b6f" providerId="ADAL" clId="{2E187D4A-B3BD-46CD-A77E-FFD0F3D54AA5}" dt="2024-07-04T12:56:01.312" v="5500" actId="1035"/>
          <ac:spMkLst>
            <pc:docMk/>
            <pc:sldMk cId="2820740067" sldId="319"/>
            <ac:spMk id="10" creationId="{49258E5C-ABA8-3EA7-87E9-54EB86D12CDE}"/>
          </ac:spMkLst>
        </pc:spChg>
        <pc:spChg chg="del mod ord">
          <ac:chgData name="Anni Similä" userId="20f2e94c-a5cc-428c-95fb-71339b650b6f" providerId="ADAL" clId="{2E187D4A-B3BD-46CD-A77E-FFD0F3D54AA5}" dt="2024-07-04T12:48:35.242" v="5287" actId="478"/>
          <ac:spMkLst>
            <pc:docMk/>
            <pc:sldMk cId="2820740067" sldId="319"/>
            <ac:spMk id="16" creationId="{E7832958-647C-5BAC-312B-E93A8705DA5A}"/>
          </ac:spMkLst>
        </pc:spChg>
        <pc:picChg chg="mod">
          <ac:chgData name="Anni Similä" userId="20f2e94c-a5cc-428c-95fb-71339b650b6f" providerId="ADAL" clId="{2E187D4A-B3BD-46CD-A77E-FFD0F3D54AA5}" dt="2024-07-04T12:55:54.821" v="5494" actId="14100"/>
          <ac:picMkLst>
            <pc:docMk/>
            <pc:sldMk cId="2820740067" sldId="319"/>
            <ac:picMk id="4" creationId="{1C097E8A-F53C-75ED-2E70-30FA9CFD18BD}"/>
          </ac:picMkLst>
        </pc:picChg>
        <pc:picChg chg="del">
          <ac:chgData name="Anni Similä" userId="20f2e94c-a5cc-428c-95fb-71339b650b6f" providerId="ADAL" clId="{2E187D4A-B3BD-46CD-A77E-FFD0F3D54AA5}" dt="2024-07-04T12:37:23.347" v="5109" actId="478"/>
          <ac:picMkLst>
            <pc:docMk/>
            <pc:sldMk cId="2820740067" sldId="319"/>
            <ac:picMk id="5" creationId="{39EC9AB8-BE65-46B9-5AFF-A296CF9BCDCE}"/>
          </ac:picMkLst>
        </pc:picChg>
        <pc:picChg chg="add del mod modCrop">
          <ac:chgData name="Anni Similä" userId="20f2e94c-a5cc-428c-95fb-71339b650b6f" providerId="ADAL" clId="{2E187D4A-B3BD-46CD-A77E-FFD0F3D54AA5}" dt="2024-07-04T12:55:49.889" v="5493" actId="478"/>
          <ac:picMkLst>
            <pc:docMk/>
            <pc:sldMk cId="2820740067" sldId="319"/>
            <ac:picMk id="11" creationId="{01342E38-3409-C6D8-DFC3-AA9DAF80CF98}"/>
          </ac:picMkLst>
        </pc:picChg>
        <pc:picChg chg="del">
          <ac:chgData name="Anni Similä" userId="20f2e94c-a5cc-428c-95fb-71339b650b6f" providerId="ADAL" clId="{2E187D4A-B3BD-46CD-A77E-FFD0F3D54AA5}" dt="2024-07-04T12:37:21.922" v="5108" actId="478"/>
          <ac:picMkLst>
            <pc:docMk/>
            <pc:sldMk cId="2820740067" sldId="319"/>
            <ac:picMk id="12" creationId="{EB049FAA-D590-4CB4-CE57-5A8FFC78378D}"/>
          </ac:picMkLst>
        </pc:picChg>
        <pc:picChg chg="del">
          <ac:chgData name="Anni Similä" userId="20f2e94c-a5cc-428c-95fb-71339b650b6f" providerId="ADAL" clId="{2E187D4A-B3BD-46CD-A77E-FFD0F3D54AA5}" dt="2024-07-04T12:37:18.941" v="5107" actId="478"/>
          <ac:picMkLst>
            <pc:docMk/>
            <pc:sldMk cId="2820740067" sldId="319"/>
            <ac:picMk id="19" creationId="{E4ED5EB8-CC49-2151-B045-6B3FF7E2BFBD}"/>
          </ac:picMkLst>
        </pc:picChg>
      </pc:sldChg>
      <pc:sldChg chg="modSp new del mod">
        <pc:chgData name="Anni Similä" userId="20f2e94c-a5cc-428c-95fb-71339b650b6f" providerId="ADAL" clId="{2E187D4A-B3BD-46CD-A77E-FFD0F3D54AA5}" dt="2024-07-04T12:47:55.721" v="5277" actId="47"/>
        <pc:sldMkLst>
          <pc:docMk/>
          <pc:sldMk cId="950090698" sldId="320"/>
        </pc:sldMkLst>
        <pc:spChg chg="mod">
          <ac:chgData name="Anni Similä" userId="20f2e94c-a5cc-428c-95fb-71339b650b6f" providerId="ADAL" clId="{2E187D4A-B3BD-46CD-A77E-FFD0F3D54AA5}" dt="2024-07-04T12:47:51.266" v="5276" actId="113"/>
          <ac:spMkLst>
            <pc:docMk/>
            <pc:sldMk cId="950090698" sldId="320"/>
            <ac:spMk id="3" creationId="{EFFBD549-B24C-6A44-2DF9-47D7F801E3F7}"/>
          </ac:spMkLst>
        </pc:spChg>
      </pc:sldChg>
      <pc:sldChg chg="modSp new add del mod">
        <pc:chgData name="Anni Similä" userId="20f2e94c-a5cc-428c-95fb-71339b650b6f" providerId="ADAL" clId="{2E187D4A-B3BD-46CD-A77E-FFD0F3D54AA5}" dt="2024-07-05T09:09:48.874" v="7262" actId="47"/>
        <pc:sldMkLst>
          <pc:docMk/>
          <pc:sldMk cId="1405268660" sldId="320"/>
        </pc:sldMkLst>
        <pc:spChg chg="mod">
          <ac:chgData name="Anni Similä" userId="20f2e94c-a5cc-428c-95fb-71339b650b6f" providerId="ADAL" clId="{2E187D4A-B3BD-46CD-A77E-FFD0F3D54AA5}" dt="2024-07-05T09:08:59.986" v="7181" actId="5793"/>
          <ac:spMkLst>
            <pc:docMk/>
            <pc:sldMk cId="1405268660" sldId="320"/>
            <ac:spMk id="2" creationId="{6906B647-5FFF-DF36-720F-8C09D1BB86CB}"/>
          </ac:spMkLst>
        </pc:spChg>
        <pc:spChg chg="mod">
          <ac:chgData name="Anni Similä" userId="20f2e94c-a5cc-428c-95fb-71339b650b6f" providerId="ADAL" clId="{2E187D4A-B3BD-46CD-A77E-FFD0F3D54AA5}" dt="2024-07-05T09:09:09.349" v="7190" actId="20577"/>
          <ac:spMkLst>
            <pc:docMk/>
            <pc:sldMk cId="1405268660" sldId="320"/>
            <ac:spMk id="3" creationId="{AB4F6D0D-3235-BB25-94E6-DC5F0049DBA1}"/>
          </ac:spMkLst>
        </pc:spChg>
      </pc:sldChg>
      <pc:sldMasterChg chg="addSp delSp modSp mod addSldLayout delSldLayout modSldLayout sldLayoutOrd">
        <pc:chgData name="Anni Similä" userId="20f2e94c-a5cc-428c-95fb-71339b650b6f" providerId="ADAL" clId="{2E187D4A-B3BD-46CD-A77E-FFD0F3D54AA5}" dt="2024-07-04T12:44:47.720" v="5204" actId="3064"/>
        <pc:sldMasterMkLst>
          <pc:docMk/>
          <pc:sldMasterMk cId="1070527498" sldId="2147483683"/>
        </pc:sldMasterMkLst>
        <pc:spChg chg="mod">
          <ac:chgData name="Anni Similä" userId="20f2e94c-a5cc-428c-95fb-71339b650b6f" providerId="ADAL" clId="{2E187D4A-B3BD-46CD-A77E-FFD0F3D54AA5}" dt="2024-07-04T12:44:47.720" v="5204" actId="3064"/>
          <ac:spMkLst>
            <pc:docMk/>
            <pc:sldMasterMk cId="1070527498" sldId="2147483683"/>
            <ac:spMk id="2" creationId="{8A6668E0-E573-DA40-9BA6-97A08AEDFDD1}"/>
          </ac:spMkLst>
        </pc:spChg>
        <pc:spChg chg="mod">
          <ac:chgData name="Anni Similä" userId="20f2e94c-a5cc-428c-95fb-71339b650b6f" providerId="ADAL" clId="{2E187D4A-B3BD-46CD-A77E-FFD0F3D54AA5}" dt="2024-07-04T12:44:02.590" v="5162" actId="3064"/>
          <ac:spMkLst>
            <pc:docMk/>
            <pc:sldMasterMk cId="1070527498" sldId="2147483683"/>
            <ac:spMk id="3" creationId="{370DBADF-80C2-C941-89BD-131D11C1864C}"/>
          </ac:spMkLst>
        </pc:spChg>
        <pc:spChg chg="add del mod">
          <ac:chgData name="Anni Similä" userId="20f2e94c-a5cc-428c-95fb-71339b650b6f" providerId="ADAL" clId="{2E187D4A-B3BD-46CD-A77E-FFD0F3D54AA5}" dt="2024-06-25T11:12:32.621" v="1658" actId="478"/>
          <ac:spMkLst>
            <pc:docMk/>
            <pc:sldMasterMk cId="1070527498" sldId="2147483683"/>
            <ac:spMk id="7" creationId="{4A2093A2-0F29-F5DA-EB71-ABF54459F132}"/>
          </ac:spMkLst>
        </pc:spChg>
        <pc:picChg chg="mod">
          <ac:chgData name="Anni Similä" userId="20f2e94c-a5cc-428c-95fb-71339b650b6f" providerId="ADAL" clId="{2E187D4A-B3BD-46CD-A77E-FFD0F3D54AA5}" dt="2024-06-25T11:12:20.722" v="1656" actId="12789"/>
          <ac:picMkLst>
            <pc:docMk/>
            <pc:sldMasterMk cId="1070527498" sldId="2147483683"/>
            <ac:picMk id="13" creationId="{8A58C6CD-1DAE-F245-AA40-FCBC6D0C18FA}"/>
          </ac:picMkLst>
        </pc:picChg>
        <pc:sldLayoutChg chg="addSp delSp modSp mod ord">
          <pc:chgData name="Anni Similä" userId="20f2e94c-a5cc-428c-95fb-71339b650b6f" providerId="ADAL" clId="{2E187D4A-B3BD-46CD-A77E-FFD0F3D54AA5}" dt="2024-06-25T11:08:29.700" v="1607" actId="1076"/>
          <pc:sldLayoutMkLst>
            <pc:docMk/>
            <pc:sldMasterMk cId="1070527498" sldId="2147483660"/>
            <pc:sldLayoutMk cId="1991244912" sldId="2147483661"/>
          </pc:sldLayoutMkLst>
          <pc:spChg chg="add del mod">
            <ac:chgData name="Anni Similä" userId="20f2e94c-a5cc-428c-95fb-71339b650b6f" providerId="ADAL" clId="{2E187D4A-B3BD-46CD-A77E-FFD0F3D54AA5}" dt="2024-06-25T11:01:19.322" v="1400" actId="478"/>
            <ac:spMkLst>
              <pc:docMk/>
              <pc:sldMasterMk cId="1070527498" sldId="2147483660"/>
              <pc:sldLayoutMk cId="1991244912" sldId="2147483661"/>
              <ac:spMk id="2" creationId="{C1F8D97B-3EA1-1D47-BA97-033B4AD198BB}"/>
            </ac:spMkLst>
          </pc:spChg>
          <pc:spChg chg="del">
            <ac:chgData name="Anni Similä" userId="20f2e94c-a5cc-428c-95fb-71339b650b6f" providerId="ADAL" clId="{2E187D4A-B3BD-46CD-A77E-FFD0F3D54AA5}" dt="2024-06-25T10:52:37.825" v="1376" actId="478"/>
            <ac:spMkLst>
              <pc:docMk/>
              <pc:sldMasterMk cId="1070527498" sldId="2147483660"/>
              <pc:sldLayoutMk cId="1991244912" sldId="2147483661"/>
              <ac:spMk id="3" creationId="{4C09122D-D644-244F-ADDE-3F14D03BE703}"/>
            </ac:spMkLst>
          </pc:spChg>
          <pc:spChg chg="add mod">
            <ac:chgData name="Anni Similä" userId="20f2e94c-a5cc-428c-95fb-71339b650b6f" providerId="ADAL" clId="{2E187D4A-B3BD-46CD-A77E-FFD0F3D54AA5}" dt="2024-06-25T11:05:06.480" v="1434" actId="767"/>
            <ac:spMkLst>
              <pc:docMk/>
              <pc:sldMasterMk cId="1070527498" sldId="2147483660"/>
              <pc:sldLayoutMk cId="1991244912" sldId="2147483661"/>
              <ac:spMk id="12" creationId="{DA78A0AE-8B2D-6080-688A-7B37208D71E0}"/>
            </ac:spMkLst>
          </pc:spChg>
          <pc:spChg chg="add mod">
            <ac:chgData name="Anni Similä" userId="20f2e94c-a5cc-428c-95fb-71339b650b6f" providerId="ADAL" clId="{2E187D4A-B3BD-46CD-A77E-FFD0F3D54AA5}" dt="2024-06-25T11:08:29.700" v="1607" actId="1076"/>
            <ac:spMkLst>
              <pc:docMk/>
              <pc:sldMasterMk cId="1070527498" sldId="2147483660"/>
              <pc:sldLayoutMk cId="1991244912" sldId="2147483661"/>
              <ac:spMk id="13" creationId="{685E0186-E09F-FE14-51DD-1CF9B9A585CA}"/>
            </ac:spMkLst>
          </pc:spChg>
          <pc:spChg chg="add mod">
            <ac:chgData name="Anni Similä" userId="20f2e94c-a5cc-428c-95fb-71339b650b6f" providerId="ADAL" clId="{2E187D4A-B3BD-46CD-A77E-FFD0F3D54AA5}" dt="2024-06-25T11:08:29.700" v="1607" actId="1076"/>
            <ac:spMkLst>
              <pc:docMk/>
              <pc:sldMasterMk cId="1070527498" sldId="2147483660"/>
              <pc:sldLayoutMk cId="1991244912" sldId="2147483661"/>
              <ac:spMk id="14" creationId="{24FC33D7-5A4B-6CA2-B2D2-8F660303C804}"/>
            </ac:spMkLst>
          </pc:spChg>
          <pc:picChg chg="del">
            <ac:chgData name="Anni Similä" userId="20f2e94c-a5cc-428c-95fb-71339b650b6f" providerId="ADAL" clId="{2E187D4A-B3BD-46CD-A77E-FFD0F3D54AA5}" dt="2024-06-25T11:01:18.536" v="1399" actId="478"/>
            <ac:picMkLst>
              <pc:docMk/>
              <pc:sldMasterMk cId="1070527498" sldId="2147483660"/>
              <pc:sldLayoutMk cId="1991244912" sldId="2147483661"/>
              <ac:picMk id="8" creationId="{35E2EB09-E18F-FC4F-8060-B7C2C744430F}"/>
            </ac:picMkLst>
          </pc:picChg>
          <pc:picChg chg="add del mod">
            <ac:chgData name="Anni Similä" userId="20f2e94c-a5cc-428c-95fb-71339b650b6f" providerId="ADAL" clId="{2E187D4A-B3BD-46CD-A77E-FFD0F3D54AA5}" dt="2024-06-25T10:58:21.047" v="1389" actId="478"/>
            <ac:picMkLst>
              <pc:docMk/>
              <pc:sldMasterMk cId="1070527498" sldId="2147483660"/>
              <pc:sldLayoutMk cId="1991244912" sldId="2147483661"/>
              <ac:picMk id="9" creationId="{1020E0F7-CBE7-1E6B-7B92-BE84E19BB3DD}"/>
            </ac:picMkLst>
          </pc:picChg>
          <pc:picChg chg="add mod">
            <ac:chgData name="Anni Similä" userId="20f2e94c-a5cc-428c-95fb-71339b650b6f" providerId="ADAL" clId="{2E187D4A-B3BD-46CD-A77E-FFD0F3D54AA5}" dt="2024-06-25T11:01:15.662" v="1398"/>
            <ac:picMkLst>
              <pc:docMk/>
              <pc:sldMasterMk cId="1070527498" sldId="2147483660"/>
              <pc:sldLayoutMk cId="1991244912" sldId="2147483661"/>
              <ac:picMk id="10" creationId="{269816E8-149F-5301-D3F4-CC61260F28BB}"/>
            </ac:picMkLst>
          </pc:picChg>
          <pc:picChg chg="add mod">
            <ac:chgData name="Anni Similä" userId="20f2e94c-a5cc-428c-95fb-71339b650b6f" providerId="ADAL" clId="{2E187D4A-B3BD-46CD-A77E-FFD0F3D54AA5}" dt="2024-06-25T11:07:31.346" v="1527" actId="12788"/>
            <ac:picMkLst>
              <pc:docMk/>
              <pc:sldMasterMk cId="1070527498" sldId="2147483660"/>
              <pc:sldLayoutMk cId="1991244912" sldId="2147483661"/>
              <ac:picMk id="11" creationId="{3AAE1060-53C7-1563-8087-56D1EC0C9EA2}"/>
            </ac:picMkLst>
          </pc:picChg>
        </pc:sldLayoutChg>
        <pc:sldLayoutChg chg="addSp modSp del">
          <pc:chgData name="Anni Similä" userId="20f2e94c-a5cc-428c-95fb-71339b650b6f" providerId="ADAL" clId="{2E187D4A-B3BD-46CD-A77E-FFD0F3D54AA5}" dt="2024-06-25T11:55:18.476" v="2662" actId="2696"/>
          <pc:sldLayoutMkLst>
            <pc:docMk/>
            <pc:sldMasterMk cId="1070527498" sldId="2147483683"/>
            <pc:sldLayoutMk cId="1735374304" sldId="2147483670"/>
          </pc:sldLayoutMkLst>
          <pc:spChg chg="add mod">
            <ac:chgData name="Anni Similä" userId="20f2e94c-a5cc-428c-95fb-71339b650b6f" providerId="ADAL" clId="{2E187D4A-B3BD-46CD-A77E-FFD0F3D54AA5}" dt="2024-06-25T11:12:48.392" v="1665"/>
            <ac:spMkLst>
              <pc:docMk/>
              <pc:sldMasterMk cId="1070527498" sldId="2147483683"/>
              <pc:sldLayoutMk cId="1735374304" sldId="2147483670"/>
              <ac:spMk id="3" creationId="{19E37EC3-B25B-F0C7-FD13-4BBEDCE2D38B}"/>
            </ac:spMkLst>
          </pc:spChg>
        </pc:sldLayoutChg>
        <pc:sldLayoutChg chg="addSp modSp del">
          <pc:chgData name="Anni Similä" userId="20f2e94c-a5cc-428c-95fb-71339b650b6f" providerId="ADAL" clId="{2E187D4A-B3BD-46CD-A77E-FFD0F3D54AA5}" dt="2024-06-25T11:55:33.886" v="2665" actId="2696"/>
          <pc:sldLayoutMkLst>
            <pc:docMk/>
            <pc:sldMasterMk cId="1070527498" sldId="2147483683"/>
            <pc:sldLayoutMk cId="4199362896" sldId="2147483673"/>
          </pc:sldLayoutMkLst>
          <pc:spChg chg="add mod">
            <ac:chgData name="Anni Similä" userId="20f2e94c-a5cc-428c-95fb-71339b650b6f" providerId="ADAL" clId="{2E187D4A-B3BD-46CD-A77E-FFD0F3D54AA5}" dt="2024-06-25T11:12:53.326" v="1668"/>
            <ac:spMkLst>
              <pc:docMk/>
              <pc:sldMasterMk cId="1070527498" sldId="2147483683"/>
              <pc:sldLayoutMk cId="4199362896" sldId="2147483673"/>
              <ac:spMk id="6" creationId="{05403DFB-A2D3-6BD1-44DF-5B61F4F37F19}"/>
            </ac:spMkLst>
          </pc:spChg>
        </pc:sldLayoutChg>
        <pc:sldLayoutChg chg="addSp delSp modSp del mod">
          <pc:chgData name="Anni Similä" userId="20f2e94c-a5cc-428c-95fb-71339b650b6f" providerId="ADAL" clId="{2E187D4A-B3BD-46CD-A77E-FFD0F3D54AA5}" dt="2024-06-25T11:11:51.553" v="1654" actId="2696"/>
          <pc:sldLayoutMkLst>
            <pc:docMk/>
            <pc:sldMasterMk cId="1070527498" sldId="2147483683"/>
            <pc:sldLayoutMk cId="783791407" sldId="2147483676"/>
          </pc:sldLayoutMkLst>
          <pc:spChg chg="del">
            <ac:chgData name="Anni Similä" userId="20f2e94c-a5cc-428c-95fb-71339b650b6f" providerId="ADAL" clId="{2E187D4A-B3BD-46CD-A77E-FFD0F3D54AA5}" dt="2024-06-25T10:07:03.043" v="1299" actId="478"/>
            <ac:spMkLst>
              <pc:docMk/>
              <pc:sldMasterMk cId="1070527498" sldId="2147483683"/>
              <pc:sldLayoutMk cId="783791407" sldId="2147483676"/>
              <ac:spMk id="7" creationId="{71F539E5-7128-4289-5B73-D4527B04CB79}"/>
            </ac:spMkLst>
          </pc:spChg>
          <pc:spChg chg="add del mod">
            <ac:chgData name="Anni Similä" userId="20f2e94c-a5cc-428c-95fb-71339b650b6f" providerId="ADAL" clId="{2E187D4A-B3BD-46CD-A77E-FFD0F3D54AA5}" dt="2024-06-25T11:02:00.756" v="1408" actId="478"/>
            <ac:spMkLst>
              <pc:docMk/>
              <pc:sldMasterMk cId="1070527498" sldId="2147483683"/>
              <pc:sldLayoutMk cId="783791407" sldId="2147483676"/>
              <ac:spMk id="8" creationId="{32E056B0-F52F-FD9A-1765-B98E777BF81A}"/>
            </ac:spMkLst>
          </pc:spChg>
        </pc:sldLayoutChg>
        <pc:sldLayoutChg chg="addSp delSp modSp add del mod replId modTransition">
          <pc:chgData name="Anni Similä" userId="20f2e94c-a5cc-428c-95fb-71339b650b6f" providerId="ADAL" clId="{2E187D4A-B3BD-46CD-A77E-FFD0F3D54AA5}" dt="2024-06-25T11:02:47.251" v="1418" actId="2696"/>
          <pc:sldLayoutMkLst>
            <pc:docMk/>
            <pc:sldMasterMk cId="1070527498" sldId="2147483683"/>
            <pc:sldLayoutMk cId="2190202463" sldId="2147483678"/>
          </pc:sldLayoutMkLst>
          <pc:spChg chg="del">
            <ac:chgData name="Anni Similä" userId="20f2e94c-a5cc-428c-95fb-71339b650b6f" providerId="ADAL" clId="{2E187D4A-B3BD-46CD-A77E-FFD0F3D54AA5}" dt="2024-06-25T11:02:06.755" v="1410" actId="478"/>
            <ac:spMkLst>
              <pc:docMk/>
              <pc:sldMasterMk cId="1070527498" sldId="2147483683"/>
              <pc:sldLayoutMk cId="2190202463" sldId="2147483678"/>
              <ac:spMk id="8" creationId="{32E056B0-F52F-FD9A-1765-B98E777BF81A}"/>
            </ac:spMkLst>
          </pc:spChg>
          <pc:picChg chg="add mod">
            <ac:chgData name="Anni Similä" userId="20f2e94c-a5cc-428c-95fb-71339b650b6f" providerId="ADAL" clId="{2E187D4A-B3BD-46CD-A77E-FFD0F3D54AA5}" dt="2024-06-25T10:10:36.036" v="1309"/>
            <ac:picMkLst>
              <pc:docMk/>
              <pc:sldMasterMk cId="1070527498" sldId="2147483683"/>
              <pc:sldLayoutMk cId="2190202463" sldId="2147483678"/>
              <ac:picMk id="7" creationId="{FF321E6B-0F1C-14AC-CCA5-E54318CF9CBE}"/>
            </ac:picMkLst>
          </pc:picChg>
        </pc:sldLayoutChg>
        <pc:sldLayoutChg chg="addSp delSp modSp del mod ord">
          <pc:chgData name="Anni Similä" userId="20f2e94c-a5cc-428c-95fb-71339b650b6f" providerId="ADAL" clId="{2E187D4A-B3BD-46CD-A77E-FFD0F3D54AA5}" dt="2024-06-25T11:01:24.384" v="1402" actId="2696"/>
          <pc:sldLayoutMkLst>
            <pc:docMk/>
            <pc:sldMasterMk cId="1070527498" sldId="2147483683"/>
            <pc:sldLayoutMk cId="4208618362" sldId="2147483681"/>
          </pc:sldLayoutMkLst>
          <pc:spChg chg="del">
            <ac:chgData name="Anni Similä" userId="20f2e94c-a5cc-428c-95fb-71339b650b6f" providerId="ADAL" clId="{2E187D4A-B3BD-46CD-A77E-FFD0F3D54AA5}" dt="2024-06-25T10:59:34.182" v="1391" actId="478"/>
            <ac:spMkLst>
              <pc:docMk/>
              <pc:sldMasterMk cId="1070527498" sldId="2147483683"/>
              <pc:sldLayoutMk cId="4208618362" sldId="2147483681"/>
              <ac:spMk id="2" creationId="{C1F8D97B-3EA1-1D47-BA97-033B4AD198BB}"/>
            </ac:spMkLst>
          </pc:spChg>
          <pc:picChg chg="add mod">
            <ac:chgData name="Anni Similä" userId="20f2e94c-a5cc-428c-95fb-71339b650b6f" providerId="ADAL" clId="{2E187D4A-B3BD-46CD-A77E-FFD0F3D54AA5}" dt="2024-06-25T10:59:45.888" v="1394" actId="962"/>
            <ac:picMkLst>
              <pc:docMk/>
              <pc:sldMasterMk cId="1070527498" sldId="2147483683"/>
              <pc:sldLayoutMk cId="4208618362" sldId="2147483681"/>
              <ac:picMk id="7" creationId="{6161C0F8-526F-C1DC-7142-F0EF700E8ACD}"/>
            </ac:picMkLst>
          </pc:picChg>
          <pc:picChg chg="del">
            <ac:chgData name="Anni Similä" userId="20f2e94c-a5cc-428c-95fb-71339b650b6f" providerId="ADAL" clId="{2E187D4A-B3BD-46CD-A77E-FFD0F3D54AA5}" dt="2024-06-25T10:59:32.997" v="1390" actId="478"/>
            <ac:picMkLst>
              <pc:docMk/>
              <pc:sldMasterMk cId="1070527498" sldId="2147483683"/>
              <pc:sldLayoutMk cId="4208618362" sldId="2147483681"/>
              <ac:picMk id="8" creationId="{35E2EB09-E18F-FC4F-8060-B7C2C744430F}"/>
            </ac:picMkLst>
          </pc:picChg>
        </pc:sldLayoutChg>
        <pc:sldLayoutChg chg="add del mod modTransition">
          <pc:chgData name="Anni Similä" userId="20f2e94c-a5cc-428c-95fb-71339b650b6f" providerId="ADAL" clId="{2E187D4A-B3BD-46CD-A77E-FFD0F3D54AA5}" dt="2024-06-25T11:21:33.803" v="1891" actId="2890"/>
          <pc:sldLayoutMkLst>
            <pc:docMk/>
            <pc:sldMasterMk cId="1070527498" sldId="2147483683"/>
            <pc:sldLayoutMk cId="293219539" sldId="2147483682"/>
          </pc:sldLayoutMkLst>
        </pc:sldLayoutChg>
        <pc:sldLayoutChg chg="delSp modSp del mod">
          <pc:chgData name="Anni Similä" userId="20f2e94c-a5cc-428c-95fb-71339b650b6f" providerId="ADAL" clId="{2E187D4A-B3BD-46CD-A77E-FFD0F3D54AA5}" dt="2024-07-04T11:57:03.380" v="3082" actId="2696"/>
          <pc:sldLayoutMkLst>
            <pc:docMk/>
            <pc:sldMasterMk cId="1070527498" sldId="2147483683"/>
            <pc:sldLayoutMk cId="2837143893" sldId="2147483683"/>
          </pc:sldLayoutMkLst>
          <pc:spChg chg="mod">
            <ac:chgData name="Anni Similä" userId="20f2e94c-a5cc-428c-95fb-71339b650b6f" providerId="ADAL" clId="{2E187D4A-B3BD-46CD-A77E-FFD0F3D54AA5}" dt="2024-07-04T11:56:49.801" v="3079" actId="1036"/>
            <ac:spMkLst>
              <pc:docMk/>
              <pc:sldMasterMk cId="1070527498" sldId="2147483683"/>
              <pc:sldLayoutMk cId="2837143893" sldId="2147483683"/>
              <ac:spMk id="20" creationId="{605BCC98-0CE1-CE0A-7DD3-A2A2D9D7DBC2}"/>
            </ac:spMkLst>
          </pc:spChg>
          <pc:picChg chg="del">
            <ac:chgData name="Anni Similä" userId="20f2e94c-a5cc-428c-95fb-71339b650b6f" providerId="ADAL" clId="{2E187D4A-B3BD-46CD-A77E-FFD0F3D54AA5}" dt="2024-07-04T11:55:58.893" v="3059" actId="478"/>
            <ac:picMkLst>
              <pc:docMk/>
              <pc:sldMasterMk cId="1070527498" sldId="2147483683"/>
              <pc:sldLayoutMk cId="2837143893" sldId="2147483683"/>
              <ac:picMk id="17" creationId="{197A1426-8C81-7698-3C70-B839D560EBA7}"/>
            </ac:picMkLst>
          </pc:picChg>
          <pc:picChg chg="mod ord">
            <ac:chgData name="Anni Similä" userId="20f2e94c-a5cc-428c-95fb-71339b650b6f" providerId="ADAL" clId="{2E187D4A-B3BD-46CD-A77E-FFD0F3D54AA5}" dt="2024-07-04T11:56:37.254" v="3069" actId="1076"/>
            <ac:picMkLst>
              <pc:docMk/>
              <pc:sldMasterMk cId="1070527498" sldId="2147483683"/>
              <pc:sldLayoutMk cId="2837143893" sldId="2147483683"/>
              <ac:picMk id="18" creationId="{FDED8A81-5DE8-98A8-6602-8817DAA15DA0}"/>
            </ac:picMkLst>
          </pc:picChg>
          <pc:picChg chg="mod ord">
            <ac:chgData name="Anni Similä" userId="20f2e94c-a5cc-428c-95fb-71339b650b6f" providerId="ADAL" clId="{2E187D4A-B3BD-46CD-A77E-FFD0F3D54AA5}" dt="2024-07-04T11:56:32.728" v="3067" actId="14100"/>
            <ac:picMkLst>
              <pc:docMk/>
              <pc:sldMasterMk cId="1070527498" sldId="2147483683"/>
              <pc:sldLayoutMk cId="2837143893" sldId="2147483683"/>
              <ac:picMk id="22" creationId="{F0711A14-FACC-9BF4-A85B-F03A2F2E08EC}"/>
            </ac:picMkLst>
          </pc:picChg>
        </pc:sldLayoutChg>
        <pc:sldLayoutChg chg="addSp delSp modSp mod ord modAnim">
          <pc:chgData name="Anni Similä" userId="20f2e94c-a5cc-428c-95fb-71339b650b6f" providerId="ADAL" clId="{2E187D4A-B3BD-46CD-A77E-FFD0F3D54AA5}" dt="2024-07-04T12:04:30.359" v="3152" actId="478"/>
          <pc:sldLayoutMkLst>
            <pc:docMk/>
            <pc:sldMasterMk cId="1070527498" sldId="2147483660"/>
            <pc:sldLayoutMk cId="3908066509" sldId="2147483684"/>
          </pc:sldLayoutMkLst>
          <pc:spChg chg="del mod">
            <ac:chgData name="Anni Similä" userId="20f2e94c-a5cc-428c-95fb-71339b650b6f" providerId="ADAL" clId="{2E187D4A-B3BD-46CD-A77E-FFD0F3D54AA5}" dt="2024-06-25T11:40:14.506" v="2013" actId="478"/>
            <ac:spMkLst>
              <pc:docMk/>
              <pc:sldMasterMk cId="1070527498" sldId="2147483660"/>
              <pc:sldLayoutMk cId="3908066509" sldId="2147483684"/>
              <ac:spMk id="2" creationId="{C1F8D97B-3EA1-1D47-BA97-033B4AD198BB}"/>
            </ac:spMkLst>
          </pc:spChg>
          <pc:spChg chg="del mod">
            <ac:chgData name="Anni Similä" userId="20f2e94c-a5cc-428c-95fb-71339b650b6f" providerId="ADAL" clId="{2E187D4A-B3BD-46CD-A77E-FFD0F3D54AA5}" dt="2024-06-25T11:40:14.506" v="2013" actId="478"/>
            <ac:spMkLst>
              <pc:docMk/>
              <pc:sldMasterMk cId="1070527498" sldId="2147483660"/>
              <pc:sldLayoutMk cId="3908066509" sldId="2147483684"/>
              <ac:spMk id="3" creationId="{4C09122D-D644-244F-ADDE-3F14D03BE703}"/>
            </ac:spMkLst>
          </pc:spChg>
          <pc:spChg chg="add del mod">
            <ac:chgData name="Anni Similä" userId="20f2e94c-a5cc-428c-95fb-71339b650b6f" providerId="ADAL" clId="{2E187D4A-B3BD-46CD-A77E-FFD0F3D54AA5}" dt="2024-07-04T11:32:55.432" v="2940" actId="478"/>
            <ac:spMkLst>
              <pc:docMk/>
              <pc:sldMasterMk cId="1070527498" sldId="2147483660"/>
              <pc:sldLayoutMk cId="3908066509" sldId="2147483684"/>
              <ac:spMk id="7" creationId="{BA6442C6-D12B-33B7-26B2-863953333D85}"/>
            </ac:spMkLst>
          </pc:spChg>
          <pc:spChg chg="del">
            <ac:chgData name="Anni Similä" userId="20f2e94c-a5cc-428c-95fb-71339b650b6f" providerId="ADAL" clId="{2E187D4A-B3BD-46CD-A77E-FFD0F3D54AA5}" dt="2024-06-25T11:35:57.320" v="1943" actId="478"/>
            <ac:spMkLst>
              <pc:docMk/>
              <pc:sldMasterMk cId="1070527498" sldId="2147483660"/>
              <pc:sldLayoutMk cId="3908066509" sldId="2147483684"/>
              <ac:spMk id="8" creationId="{3B069A05-75B2-2B4E-824C-84428B21C92B}"/>
            </ac:spMkLst>
          </pc:spChg>
          <pc:spChg chg="add del mod">
            <ac:chgData name="Anni Similä" userId="20f2e94c-a5cc-428c-95fb-71339b650b6f" providerId="ADAL" clId="{2E187D4A-B3BD-46CD-A77E-FFD0F3D54AA5}" dt="2024-06-25T11:22:02.359" v="1922" actId="478"/>
            <ac:spMkLst>
              <pc:docMk/>
              <pc:sldMasterMk cId="1070527498" sldId="2147483660"/>
              <pc:sldLayoutMk cId="3908066509" sldId="2147483684"/>
              <ac:spMk id="9" creationId="{EABBBEAD-5A1D-27B8-8523-8E9F98063E26}"/>
            </ac:spMkLst>
          </pc:spChg>
          <pc:spChg chg="add del mod">
            <ac:chgData name="Anni Similä" userId="20f2e94c-a5cc-428c-95fb-71339b650b6f" providerId="ADAL" clId="{2E187D4A-B3BD-46CD-A77E-FFD0F3D54AA5}" dt="2024-06-25T11:22:00.276" v="1921" actId="478"/>
            <ac:spMkLst>
              <pc:docMk/>
              <pc:sldMasterMk cId="1070527498" sldId="2147483660"/>
              <pc:sldLayoutMk cId="3908066509" sldId="2147483684"/>
              <ac:spMk id="10" creationId="{52956E3A-51D9-9665-7106-C764550F4FAD}"/>
            </ac:spMkLst>
          </pc:spChg>
          <pc:spChg chg="mod topLvl">
            <ac:chgData name="Anni Similä" userId="20f2e94c-a5cc-428c-95fb-71339b650b6f" providerId="ADAL" clId="{2E187D4A-B3BD-46CD-A77E-FFD0F3D54AA5}" dt="2024-07-04T11:59:33.610" v="3089" actId="164"/>
            <ac:spMkLst>
              <pc:docMk/>
              <pc:sldMasterMk cId="1070527498" sldId="2147483660"/>
              <pc:sldLayoutMk cId="3908066509" sldId="2147483684"/>
              <ac:spMk id="13" creationId="{6C0891D5-3DFF-9707-ECE2-308DAB9E7E21}"/>
            </ac:spMkLst>
          </pc:spChg>
          <pc:spChg chg="del mod">
            <ac:chgData name="Anni Similä" userId="20f2e94c-a5cc-428c-95fb-71339b650b6f" providerId="ADAL" clId="{2E187D4A-B3BD-46CD-A77E-FFD0F3D54AA5}" dt="2024-07-04T11:58:22.278" v="3083" actId="478"/>
            <ac:spMkLst>
              <pc:docMk/>
              <pc:sldMasterMk cId="1070527498" sldId="2147483660"/>
              <pc:sldLayoutMk cId="3908066509" sldId="2147483684"/>
              <ac:spMk id="16" creationId="{DC85FBC9-92B5-74BD-98CD-C3BF8203934B}"/>
            </ac:spMkLst>
          </pc:spChg>
          <pc:spChg chg="add del mod">
            <ac:chgData name="Anni Similä" userId="20f2e94c-a5cc-428c-95fb-71339b650b6f" providerId="ADAL" clId="{2E187D4A-B3BD-46CD-A77E-FFD0F3D54AA5}" dt="2024-07-04T11:54:32.291" v="3048" actId="478"/>
            <ac:spMkLst>
              <pc:docMk/>
              <pc:sldMasterMk cId="1070527498" sldId="2147483660"/>
              <pc:sldLayoutMk cId="3908066509" sldId="2147483684"/>
              <ac:spMk id="19" creationId="{91F0486E-2141-D7B1-1B52-CDAE2117463C}"/>
            </ac:spMkLst>
          </pc:spChg>
          <pc:spChg chg="add del mod">
            <ac:chgData name="Anni Similä" userId="20f2e94c-a5cc-428c-95fb-71339b650b6f" providerId="ADAL" clId="{2E187D4A-B3BD-46CD-A77E-FFD0F3D54AA5}" dt="2024-07-04T11:57:01.373" v="3080" actId="478"/>
            <ac:spMkLst>
              <pc:docMk/>
              <pc:sldMasterMk cId="1070527498" sldId="2147483660"/>
              <pc:sldLayoutMk cId="3908066509" sldId="2147483684"/>
              <ac:spMk id="20" creationId="{605BCC98-0CE1-CE0A-7DD3-A2A2D9D7DBC2}"/>
            </ac:spMkLst>
          </pc:spChg>
          <pc:spChg chg="add del mod">
            <ac:chgData name="Anni Similä" userId="20f2e94c-a5cc-428c-95fb-71339b650b6f" providerId="ADAL" clId="{2E187D4A-B3BD-46CD-A77E-FFD0F3D54AA5}" dt="2024-07-04T12:00:04.974" v="3104"/>
            <ac:spMkLst>
              <pc:docMk/>
              <pc:sldMasterMk cId="1070527498" sldId="2147483660"/>
              <pc:sldLayoutMk cId="3908066509" sldId="2147483684"/>
              <ac:spMk id="24" creationId="{7CDCD999-E290-AE14-3C8E-37D768776BC8}"/>
            </ac:spMkLst>
          </pc:spChg>
          <pc:spChg chg="add del mod">
            <ac:chgData name="Anni Similä" userId="20f2e94c-a5cc-428c-95fb-71339b650b6f" providerId="ADAL" clId="{2E187D4A-B3BD-46CD-A77E-FFD0F3D54AA5}" dt="2024-07-04T12:04:30.359" v="3152" actId="478"/>
            <ac:spMkLst>
              <pc:docMk/>
              <pc:sldMasterMk cId="1070527498" sldId="2147483660"/>
              <pc:sldLayoutMk cId="3908066509" sldId="2147483684"/>
              <ac:spMk id="28" creationId="{F46CC1E5-C68F-BFFF-903E-AC9F121860CE}"/>
            </ac:spMkLst>
          </pc:spChg>
          <pc:grpChg chg="add del mod">
            <ac:chgData name="Anni Similä" userId="20f2e94c-a5cc-428c-95fb-71339b650b6f" providerId="ADAL" clId="{2E187D4A-B3BD-46CD-A77E-FFD0F3D54AA5}" dt="2024-07-04T11:58:31.358" v="3084" actId="165"/>
            <ac:grpSpMkLst>
              <pc:docMk/>
              <pc:sldMasterMk cId="1070527498" sldId="2147483660"/>
              <pc:sldLayoutMk cId="3908066509" sldId="2147483684"/>
              <ac:grpSpMk id="11" creationId="{14BFA33E-F8F6-58AE-E403-417ACBBBE26D}"/>
            </ac:grpSpMkLst>
          </pc:grpChg>
          <pc:grpChg chg="add mod">
            <ac:chgData name="Anni Similä" userId="20f2e94c-a5cc-428c-95fb-71339b650b6f" providerId="ADAL" clId="{2E187D4A-B3BD-46CD-A77E-FFD0F3D54AA5}" dt="2024-07-04T11:59:33.610" v="3089" actId="164"/>
            <ac:grpSpMkLst>
              <pc:docMk/>
              <pc:sldMasterMk cId="1070527498" sldId="2147483660"/>
              <pc:sldLayoutMk cId="3908066509" sldId="2147483684"/>
              <ac:grpSpMk id="27" creationId="{BF299F3B-1569-5178-0325-2D530C44D5BD}"/>
            </ac:grpSpMkLst>
          </pc:grpChg>
          <pc:picChg chg="add del mod">
            <ac:chgData name="Anni Similä" userId="20f2e94c-a5cc-428c-95fb-71339b650b6f" providerId="ADAL" clId="{2E187D4A-B3BD-46CD-A77E-FFD0F3D54AA5}" dt="2024-07-04T11:31:25.550" v="2827" actId="478"/>
            <ac:picMkLst>
              <pc:docMk/>
              <pc:sldMasterMk cId="1070527498" sldId="2147483660"/>
              <pc:sldLayoutMk cId="3908066509" sldId="2147483684"/>
              <ac:picMk id="3" creationId="{442CEAE3-810D-48BC-7D52-17F3CF9648A9}"/>
            </ac:picMkLst>
          </pc:picChg>
          <pc:picChg chg="add mod">
            <ac:chgData name="Anni Similä" userId="20f2e94c-a5cc-428c-95fb-71339b650b6f" providerId="ADAL" clId="{2E187D4A-B3BD-46CD-A77E-FFD0F3D54AA5}" dt="2024-07-04T11:33:05.737" v="2943" actId="12789"/>
            <ac:picMkLst>
              <pc:docMk/>
              <pc:sldMasterMk cId="1070527498" sldId="2147483660"/>
              <pc:sldLayoutMk cId="3908066509" sldId="2147483684"/>
              <ac:picMk id="9" creationId="{F143940E-54ED-B616-EFF4-EDE0B85D07F6}"/>
            </ac:picMkLst>
          </pc:picChg>
          <pc:picChg chg="mod">
            <ac:chgData name="Anni Similä" userId="20f2e94c-a5cc-428c-95fb-71339b650b6f" providerId="ADAL" clId="{2E187D4A-B3BD-46CD-A77E-FFD0F3D54AA5}" dt="2024-07-04T11:33:05.737" v="2943" actId="12789"/>
            <ac:picMkLst>
              <pc:docMk/>
              <pc:sldMasterMk cId="1070527498" sldId="2147483660"/>
              <pc:sldLayoutMk cId="3908066509" sldId="2147483684"/>
              <ac:picMk id="14" creationId="{290FB195-D82E-6A4E-B66B-BAACA152E439}"/>
            </ac:picMkLst>
          </pc:picChg>
          <pc:picChg chg="mod topLvl">
            <ac:chgData name="Anni Similä" userId="20f2e94c-a5cc-428c-95fb-71339b650b6f" providerId="ADAL" clId="{2E187D4A-B3BD-46CD-A77E-FFD0F3D54AA5}" dt="2024-07-04T11:59:33.610" v="3089" actId="164"/>
            <ac:picMkLst>
              <pc:docMk/>
              <pc:sldMasterMk cId="1070527498" sldId="2147483660"/>
              <pc:sldLayoutMk cId="3908066509" sldId="2147483684"/>
              <ac:picMk id="15" creationId="{DC5CE476-B6D4-33CD-8692-8B55FA443FF8}"/>
            </ac:picMkLst>
          </pc:picChg>
          <pc:picChg chg="add del mod">
            <ac:chgData name="Anni Similä" userId="20f2e94c-a5cc-428c-95fb-71339b650b6f" providerId="ADAL" clId="{2E187D4A-B3BD-46CD-A77E-FFD0F3D54AA5}" dt="2024-07-04T11:57:01.373" v="3080" actId="478"/>
            <ac:picMkLst>
              <pc:docMk/>
              <pc:sldMasterMk cId="1070527498" sldId="2147483660"/>
              <pc:sldLayoutMk cId="3908066509" sldId="2147483684"/>
              <ac:picMk id="17" creationId="{197A1426-8C81-7698-3C70-B839D560EBA7}"/>
            </ac:picMkLst>
          </pc:picChg>
          <pc:picChg chg="add mod ord modCrop">
            <ac:chgData name="Anni Similä" userId="20f2e94c-a5cc-428c-95fb-71339b650b6f" providerId="ADAL" clId="{2E187D4A-B3BD-46CD-A77E-FFD0F3D54AA5}" dt="2024-07-04T12:04:00.871" v="3141" actId="1076"/>
            <ac:picMkLst>
              <pc:docMk/>
              <pc:sldMasterMk cId="1070527498" sldId="2147483660"/>
              <pc:sldLayoutMk cId="3908066509" sldId="2147483684"/>
              <ac:picMk id="18" creationId="{FDED8A81-5DE8-98A8-6602-8817DAA15DA0}"/>
            </ac:picMkLst>
          </pc:picChg>
          <pc:picChg chg="add del mod">
            <ac:chgData name="Anni Similä" userId="20f2e94c-a5cc-428c-95fb-71339b650b6f" providerId="ADAL" clId="{2E187D4A-B3BD-46CD-A77E-FFD0F3D54AA5}" dt="2024-07-04T11:56:13.521" v="3061" actId="478"/>
            <ac:picMkLst>
              <pc:docMk/>
              <pc:sldMasterMk cId="1070527498" sldId="2147483660"/>
              <pc:sldLayoutMk cId="3908066509" sldId="2147483684"/>
              <ac:picMk id="22" creationId="{F0711A14-FACC-9BF4-A85B-F03A2F2E08EC}"/>
            </ac:picMkLst>
          </pc:picChg>
          <pc:picChg chg="add mod">
            <ac:chgData name="Anni Similä" userId="20f2e94c-a5cc-428c-95fb-71339b650b6f" providerId="ADAL" clId="{2E187D4A-B3BD-46CD-A77E-FFD0F3D54AA5}" dt="2024-07-04T11:57:01.721" v="3081"/>
            <ac:picMkLst>
              <pc:docMk/>
              <pc:sldMasterMk cId="1070527498" sldId="2147483660"/>
              <pc:sldLayoutMk cId="3908066509" sldId="2147483684"/>
              <ac:picMk id="23" creationId="{6812B14C-7BF0-867E-9113-9C68308AADEE}"/>
            </ac:picMkLst>
          </pc:picChg>
          <pc:picChg chg="add mod">
            <ac:chgData name="Anni Similä" userId="20f2e94c-a5cc-428c-95fb-71339b650b6f" providerId="ADAL" clId="{2E187D4A-B3BD-46CD-A77E-FFD0F3D54AA5}" dt="2024-07-04T11:59:33.610" v="3089" actId="164"/>
            <ac:picMkLst>
              <pc:docMk/>
              <pc:sldMasterMk cId="1070527498" sldId="2147483660"/>
              <pc:sldLayoutMk cId="3908066509" sldId="2147483684"/>
              <ac:picMk id="26" creationId="{11F420EA-7A79-630A-10CC-7C5C263BC009}"/>
            </ac:picMkLst>
          </pc:picChg>
          <pc:picChg chg="add mod">
            <ac:chgData name="Anni Similä" userId="20f2e94c-a5cc-428c-95fb-71339b650b6f" providerId="ADAL" clId="{2E187D4A-B3BD-46CD-A77E-FFD0F3D54AA5}" dt="2024-07-04T12:04:28.129" v="3151" actId="14100"/>
            <ac:picMkLst>
              <pc:docMk/>
              <pc:sldMasterMk cId="1070527498" sldId="2147483660"/>
              <pc:sldLayoutMk cId="3908066509" sldId="2147483684"/>
              <ac:picMk id="30" creationId="{84051DA3-3108-5F98-6057-C64CD2399F60}"/>
            </ac:picMkLst>
          </pc:picChg>
        </pc:sldLayoutChg>
        <pc:sldLayoutChg chg="addSp delSp modSp mod ord">
          <pc:chgData name="Anni Similä" userId="20f2e94c-a5cc-428c-95fb-71339b650b6f" providerId="ADAL" clId="{2E187D4A-B3BD-46CD-A77E-FFD0F3D54AA5}" dt="2024-07-04T11:33:25.117" v="2946"/>
          <pc:sldLayoutMkLst>
            <pc:docMk/>
            <pc:sldMasterMk cId="1070527498" sldId="2147483660"/>
            <pc:sldLayoutMk cId="3813008950" sldId="2147483685"/>
          </pc:sldLayoutMkLst>
          <pc:spChg chg="add del mod">
            <ac:chgData name="Anni Similä" userId="20f2e94c-a5cc-428c-95fb-71339b650b6f" providerId="ADAL" clId="{2E187D4A-B3BD-46CD-A77E-FFD0F3D54AA5}" dt="2024-07-04T11:33:24.757" v="2945" actId="478"/>
            <ac:spMkLst>
              <pc:docMk/>
              <pc:sldMasterMk cId="1070527498" sldId="2147483660"/>
              <pc:sldLayoutMk cId="3813008950" sldId="2147483685"/>
              <ac:spMk id="7" creationId="{49642DCB-CFF2-6BDF-528C-E9A307B64678}"/>
            </ac:spMkLst>
          </pc:spChg>
          <pc:picChg chg="add mod">
            <ac:chgData name="Anni Similä" userId="20f2e94c-a5cc-428c-95fb-71339b650b6f" providerId="ADAL" clId="{2E187D4A-B3BD-46CD-A77E-FFD0F3D54AA5}" dt="2024-07-04T11:33:21.987" v="2944"/>
            <ac:picMkLst>
              <pc:docMk/>
              <pc:sldMasterMk cId="1070527498" sldId="2147483660"/>
              <pc:sldLayoutMk cId="3813008950" sldId="2147483685"/>
              <ac:picMk id="8" creationId="{D6724359-6E9E-1192-A0BA-998B88CEAC33}"/>
            </ac:picMkLst>
          </pc:picChg>
          <pc:picChg chg="add mod">
            <ac:chgData name="Anni Similä" userId="20f2e94c-a5cc-428c-95fb-71339b650b6f" providerId="ADAL" clId="{2E187D4A-B3BD-46CD-A77E-FFD0F3D54AA5}" dt="2024-07-04T11:33:25.117" v="2946"/>
            <ac:picMkLst>
              <pc:docMk/>
              <pc:sldMasterMk cId="1070527498" sldId="2147483660"/>
              <pc:sldLayoutMk cId="3813008950" sldId="2147483685"/>
              <ac:picMk id="10" creationId="{0114F0A5-8C3F-2E29-5345-E81E77F11E60}"/>
            </ac:picMkLst>
          </pc:picChg>
          <pc:picChg chg="mod">
            <ac:chgData name="Anni Similä" userId="20f2e94c-a5cc-428c-95fb-71339b650b6f" providerId="ADAL" clId="{2E187D4A-B3BD-46CD-A77E-FFD0F3D54AA5}" dt="2024-06-25T11:09:50.038" v="1642" actId="12789"/>
            <ac:picMkLst>
              <pc:docMk/>
              <pc:sldMasterMk cId="1070527498" sldId="2147483660"/>
              <pc:sldLayoutMk cId="3813008950" sldId="2147483685"/>
              <ac:picMk id="11" creationId="{42B5F722-F78A-7A4B-A674-3C066C17C841}"/>
            </ac:picMkLst>
          </pc:picChg>
        </pc:sldLayoutChg>
        <pc:sldLayoutChg chg="addSp delSp modSp mod ord">
          <pc:chgData name="Anni Similä" userId="20f2e94c-a5cc-428c-95fb-71339b650b6f" providerId="ADAL" clId="{2E187D4A-B3BD-46CD-A77E-FFD0F3D54AA5}" dt="2024-07-04T11:33:45.097" v="2951" actId="12789"/>
          <pc:sldLayoutMkLst>
            <pc:docMk/>
            <pc:sldMasterMk cId="1070527498" sldId="2147483660"/>
            <pc:sldLayoutMk cId="475962889" sldId="2147483686"/>
          </pc:sldLayoutMkLst>
          <pc:spChg chg="mod">
            <ac:chgData name="Anni Similä" userId="20f2e94c-a5cc-428c-95fb-71339b650b6f" providerId="ADAL" clId="{2E187D4A-B3BD-46CD-A77E-FFD0F3D54AA5}" dt="2024-07-04T11:33:36.051" v="2950" actId="1076"/>
            <ac:spMkLst>
              <pc:docMk/>
              <pc:sldMasterMk cId="1070527498" sldId="2147483660"/>
              <pc:sldLayoutMk cId="475962889" sldId="2147483686"/>
              <ac:spMk id="7" creationId="{72E091A8-F6DE-6E4E-ACCD-6A778ADD44BB}"/>
            </ac:spMkLst>
          </pc:spChg>
          <pc:spChg chg="add del mod">
            <ac:chgData name="Anni Similä" userId="20f2e94c-a5cc-428c-95fb-71339b650b6f" providerId="ADAL" clId="{2E187D4A-B3BD-46CD-A77E-FFD0F3D54AA5}" dt="2024-07-04T11:33:33.289" v="2947" actId="478"/>
            <ac:spMkLst>
              <pc:docMk/>
              <pc:sldMasterMk cId="1070527498" sldId="2147483660"/>
              <pc:sldLayoutMk cId="475962889" sldId="2147483686"/>
              <ac:spMk id="8" creationId="{61CB8B36-BBC9-FE01-1871-EACAEB1656E2}"/>
            </ac:spMkLst>
          </pc:spChg>
          <pc:picChg chg="add del mod">
            <ac:chgData name="Anni Similä" userId="20f2e94c-a5cc-428c-95fb-71339b650b6f" providerId="ADAL" clId="{2E187D4A-B3BD-46CD-A77E-FFD0F3D54AA5}" dt="2024-06-25T12:01:42.534" v="2745" actId="478"/>
            <ac:picMkLst>
              <pc:docMk/>
              <pc:sldMasterMk cId="1070527498" sldId="2147483660"/>
              <pc:sldLayoutMk cId="475962889" sldId="2147483686"/>
              <ac:picMk id="9" creationId="{4998C28E-82CE-BFF7-05E0-79722B702FBB}"/>
            </ac:picMkLst>
          </pc:picChg>
          <pc:picChg chg="add mod">
            <ac:chgData name="Anni Similä" userId="20f2e94c-a5cc-428c-95fb-71339b650b6f" providerId="ADAL" clId="{2E187D4A-B3BD-46CD-A77E-FFD0F3D54AA5}" dt="2024-07-04T11:33:45.097" v="2951" actId="12789"/>
            <ac:picMkLst>
              <pc:docMk/>
              <pc:sldMasterMk cId="1070527498" sldId="2147483660"/>
              <pc:sldLayoutMk cId="475962889" sldId="2147483686"/>
              <ac:picMk id="9" creationId="{6902E24F-BB11-1F7A-5D46-D2C8E302965C}"/>
            </ac:picMkLst>
          </pc:picChg>
          <pc:picChg chg="mod">
            <ac:chgData name="Anni Similä" userId="20f2e94c-a5cc-428c-95fb-71339b650b6f" providerId="ADAL" clId="{2E187D4A-B3BD-46CD-A77E-FFD0F3D54AA5}" dt="2024-07-04T11:33:45.097" v="2951" actId="12789"/>
            <ac:picMkLst>
              <pc:docMk/>
              <pc:sldMasterMk cId="1070527498" sldId="2147483660"/>
              <pc:sldLayoutMk cId="475962889" sldId="2147483686"/>
              <ac:picMk id="11" creationId="{C96D290B-A90C-D74A-9F71-7FBE59188235}"/>
            </ac:picMkLst>
          </pc:picChg>
        </pc:sldLayoutChg>
        <pc:sldLayoutChg chg="addSp delSp modSp mod setBg delAnim modAnim">
          <pc:chgData name="Anni Similä" userId="20f2e94c-a5cc-428c-95fb-71339b650b6f" providerId="ADAL" clId="{2E187D4A-B3BD-46CD-A77E-FFD0F3D54AA5}" dt="2024-06-25T11:22:19.720" v="1923" actId="21"/>
          <pc:sldLayoutMkLst>
            <pc:docMk/>
            <pc:sldMasterMk cId="1070527498" sldId="2147483660"/>
            <pc:sldLayoutMk cId="478016392" sldId="2147483687"/>
          </pc:sldLayoutMkLst>
          <pc:spChg chg="mod">
            <ac:chgData name="Anni Similä" userId="20f2e94c-a5cc-428c-95fb-71339b650b6f" providerId="ADAL" clId="{2E187D4A-B3BD-46CD-A77E-FFD0F3D54AA5}" dt="2024-06-25T11:20:18.139" v="1883"/>
            <ac:spMkLst>
              <pc:docMk/>
              <pc:sldMasterMk cId="1070527498" sldId="2147483660"/>
              <pc:sldLayoutMk cId="478016392" sldId="2147483687"/>
              <ac:spMk id="8" creationId="{6C0891D5-3DFF-9707-ECE2-308DAB9E7E21}"/>
            </ac:spMkLst>
          </pc:spChg>
          <pc:spChg chg="mod">
            <ac:chgData name="Anni Similä" userId="20f2e94c-a5cc-428c-95fb-71339b650b6f" providerId="ADAL" clId="{2E187D4A-B3BD-46CD-A77E-FFD0F3D54AA5}" dt="2024-06-25T11:20:18.139" v="1883"/>
            <ac:spMkLst>
              <pc:docMk/>
              <pc:sldMasterMk cId="1070527498" sldId="2147483660"/>
              <pc:sldLayoutMk cId="478016392" sldId="2147483687"/>
              <ac:spMk id="10" creationId="{DC85FBC9-92B5-74BD-98CD-C3BF8203934B}"/>
            </ac:spMkLst>
          </pc:spChg>
          <pc:spChg chg="mod">
            <ac:chgData name="Anni Similä" userId="20f2e94c-a5cc-428c-95fb-71339b650b6f" providerId="ADAL" clId="{2E187D4A-B3BD-46CD-A77E-FFD0F3D54AA5}" dt="2024-06-25T11:19:07.435" v="1875" actId="207"/>
            <ac:spMkLst>
              <pc:docMk/>
              <pc:sldMasterMk cId="1070527498" sldId="2147483660"/>
              <pc:sldLayoutMk cId="478016392" sldId="2147483687"/>
              <ac:spMk id="13" creationId="{685E0186-E09F-FE14-51DD-1CF9B9A585CA}"/>
            </ac:spMkLst>
          </pc:spChg>
          <pc:spChg chg="mod">
            <ac:chgData name="Anni Similä" userId="20f2e94c-a5cc-428c-95fb-71339b650b6f" providerId="ADAL" clId="{2E187D4A-B3BD-46CD-A77E-FFD0F3D54AA5}" dt="2024-06-25T11:19:07.435" v="1875" actId="207"/>
            <ac:spMkLst>
              <pc:docMk/>
              <pc:sldMasterMk cId="1070527498" sldId="2147483660"/>
              <pc:sldLayoutMk cId="478016392" sldId="2147483687"/>
              <ac:spMk id="14" creationId="{24FC33D7-5A4B-6CA2-B2D2-8F660303C804}"/>
            </ac:spMkLst>
          </pc:spChg>
          <pc:grpChg chg="add del mod">
            <ac:chgData name="Anni Similä" userId="20f2e94c-a5cc-428c-95fb-71339b650b6f" providerId="ADAL" clId="{2E187D4A-B3BD-46CD-A77E-FFD0F3D54AA5}" dt="2024-06-25T11:22:19.720" v="1923" actId="21"/>
            <ac:grpSpMkLst>
              <pc:docMk/>
              <pc:sldMasterMk cId="1070527498" sldId="2147483660"/>
              <pc:sldLayoutMk cId="478016392" sldId="2147483687"/>
              <ac:grpSpMk id="7" creationId="{14BFA33E-F8F6-58AE-E403-417ACBBBE26D}"/>
            </ac:grpSpMkLst>
          </pc:grpChg>
          <pc:picChg chg="add mod">
            <ac:chgData name="Anni Similä" userId="20f2e94c-a5cc-428c-95fb-71339b650b6f" providerId="ADAL" clId="{2E187D4A-B3BD-46CD-A77E-FFD0F3D54AA5}" dt="2024-06-25T11:19:20.164" v="1880" actId="931"/>
            <ac:picMkLst>
              <pc:docMk/>
              <pc:sldMasterMk cId="1070527498" sldId="2147483660"/>
              <pc:sldLayoutMk cId="478016392" sldId="2147483687"/>
              <ac:picMk id="3" creationId="{04869CBD-A69E-9047-3206-647C5EE09A70}"/>
            </ac:picMkLst>
          </pc:picChg>
          <pc:picChg chg="mod">
            <ac:chgData name="Anni Similä" userId="20f2e94c-a5cc-428c-95fb-71339b650b6f" providerId="ADAL" clId="{2E187D4A-B3BD-46CD-A77E-FFD0F3D54AA5}" dt="2024-06-25T11:20:18.139" v="1883"/>
            <ac:picMkLst>
              <pc:docMk/>
              <pc:sldMasterMk cId="1070527498" sldId="2147483660"/>
              <pc:sldLayoutMk cId="478016392" sldId="2147483687"/>
              <ac:picMk id="9" creationId="{DC5CE476-B6D4-33CD-8692-8B55FA443FF8}"/>
            </ac:picMkLst>
          </pc:picChg>
          <pc:picChg chg="mod">
            <ac:chgData name="Anni Similä" userId="20f2e94c-a5cc-428c-95fb-71339b650b6f" providerId="ADAL" clId="{2E187D4A-B3BD-46CD-A77E-FFD0F3D54AA5}" dt="2024-06-25T11:19:25.092" v="1881" actId="14826"/>
            <ac:picMkLst>
              <pc:docMk/>
              <pc:sldMasterMk cId="1070527498" sldId="2147483660"/>
              <pc:sldLayoutMk cId="478016392" sldId="2147483687"/>
              <ac:picMk id="11" creationId="{3AAE1060-53C7-1563-8087-56D1EC0C9EA2}"/>
            </ac:picMkLst>
          </pc:picChg>
        </pc:sldLayoutChg>
        <pc:sldLayoutChg chg="addSp delSp modSp mod modAnim">
          <pc:chgData name="Anni Similä" userId="20f2e94c-a5cc-428c-95fb-71339b650b6f" providerId="ADAL" clId="{2E187D4A-B3BD-46CD-A77E-FFD0F3D54AA5}" dt="2024-07-04T11:33:51.738" v="2953"/>
          <pc:sldLayoutMkLst>
            <pc:docMk/>
            <pc:sldMasterMk cId="1070527498" sldId="2147483660"/>
            <pc:sldLayoutMk cId="1981267858" sldId="2147483688"/>
          </pc:sldLayoutMkLst>
          <pc:spChg chg="add del mod">
            <ac:chgData name="Anni Similä" userId="20f2e94c-a5cc-428c-95fb-71339b650b6f" providerId="ADAL" clId="{2E187D4A-B3BD-46CD-A77E-FFD0F3D54AA5}" dt="2024-07-04T11:33:51.380" v="2952" actId="478"/>
            <ac:spMkLst>
              <pc:docMk/>
              <pc:sldMasterMk cId="1070527498" sldId="2147483660"/>
              <pc:sldLayoutMk cId="1981267858" sldId="2147483688"/>
              <ac:spMk id="7" creationId="{C56E6374-CE42-C9DF-964C-07CF1DCCE17C}"/>
            </ac:spMkLst>
          </pc:spChg>
          <pc:spChg chg="mod">
            <ac:chgData name="Anni Similä" userId="20f2e94c-a5cc-428c-95fb-71339b650b6f" providerId="ADAL" clId="{2E187D4A-B3BD-46CD-A77E-FFD0F3D54AA5}" dt="2024-06-25T11:20:32.018" v="1885"/>
            <ac:spMkLst>
              <pc:docMk/>
              <pc:sldMasterMk cId="1070527498" sldId="2147483660"/>
              <pc:sldLayoutMk cId="1981267858" sldId="2147483688"/>
              <ac:spMk id="10" creationId="{B1347A32-CDC5-8BF9-227E-657500410A35}"/>
            </ac:spMkLst>
          </pc:spChg>
          <pc:spChg chg="mod">
            <ac:chgData name="Anni Similä" userId="20f2e94c-a5cc-428c-95fb-71339b650b6f" providerId="ADAL" clId="{2E187D4A-B3BD-46CD-A77E-FFD0F3D54AA5}" dt="2024-06-25T11:20:32.018" v="1885"/>
            <ac:spMkLst>
              <pc:docMk/>
              <pc:sldMasterMk cId="1070527498" sldId="2147483660"/>
              <pc:sldLayoutMk cId="1981267858" sldId="2147483688"/>
              <ac:spMk id="13" creationId="{9EFDC268-9944-7430-4058-922BB884D72B}"/>
            </ac:spMkLst>
          </pc:spChg>
          <pc:grpChg chg="add mod">
            <ac:chgData name="Anni Similä" userId="20f2e94c-a5cc-428c-95fb-71339b650b6f" providerId="ADAL" clId="{2E187D4A-B3BD-46CD-A77E-FFD0F3D54AA5}" dt="2024-06-25T11:20:39.978" v="1887" actId="1076"/>
            <ac:grpSpMkLst>
              <pc:docMk/>
              <pc:sldMasterMk cId="1070527498" sldId="2147483660"/>
              <pc:sldLayoutMk cId="1981267858" sldId="2147483688"/>
              <ac:grpSpMk id="9" creationId="{97206561-8647-DBA8-01A8-908718A06156}"/>
            </ac:grpSpMkLst>
          </pc:grpChg>
          <pc:picChg chg="add mod">
            <ac:chgData name="Anni Similä" userId="20f2e94c-a5cc-428c-95fb-71339b650b6f" providerId="ADAL" clId="{2E187D4A-B3BD-46CD-A77E-FFD0F3D54AA5}" dt="2024-07-04T11:33:51.738" v="2953"/>
            <ac:picMkLst>
              <pc:docMk/>
              <pc:sldMasterMk cId="1070527498" sldId="2147483660"/>
              <pc:sldLayoutMk cId="1981267858" sldId="2147483688"/>
              <ac:picMk id="9" creationId="{2F274503-8CF4-B5DE-64CE-0530BE50EF27}"/>
            </ac:picMkLst>
          </pc:picChg>
          <pc:picChg chg="mod">
            <ac:chgData name="Anni Similä" userId="20f2e94c-a5cc-428c-95fb-71339b650b6f" providerId="ADAL" clId="{2E187D4A-B3BD-46CD-A77E-FFD0F3D54AA5}" dt="2024-06-25T11:20:32.018" v="1885"/>
            <ac:picMkLst>
              <pc:docMk/>
              <pc:sldMasterMk cId="1070527498" sldId="2147483660"/>
              <pc:sldLayoutMk cId="1981267858" sldId="2147483688"/>
              <ac:picMk id="11" creationId="{A08C80E2-71D2-66CF-7952-2A52F8E6BF09}"/>
            </ac:picMkLst>
          </pc:picChg>
          <pc:picChg chg="mod">
            <ac:chgData name="Anni Similä" userId="20f2e94c-a5cc-428c-95fb-71339b650b6f" providerId="ADAL" clId="{2E187D4A-B3BD-46CD-A77E-FFD0F3D54AA5}" dt="2024-06-25T11:10:10.906" v="1646" actId="12789"/>
            <ac:picMkLst>
              <pc:docMk/>
              <pc:sldMasterMk cId="1070527498" sldId="2147483660"/>
              <pc:sldLayoutMk cId="1981267858" sldId="2147483688"/>
              <ac:picMk id="12" creationId="{38CEC4C5-6AC3-8C44-8E88-EC8E8F7A74E9}"/>
            </ac:picMkLst>
          </pc:picChg>
        </pc:sldLayoutChg>
        <pc:sldLayoutChg chg="addSp delSp modSp add mod modTransition">
          <pc:chgData name="Anni Similä" userId="20f2e94c-a5cc-428c-95fb-71339b650b6f" providerId="ADAL" clId="{2E187D4A-B3BD-46CD-A77E-FFD0F3D54AA5}" dt="2024-07-04T11:33:57.743" v="2956"/>
          <pc:sldLayoutMkLst>
            <pc:docMk/>
            <pc:sldMasterMk cId="1070527498" sldId="2147483660"/>
            <pc:sldLayoutMk cId="1137140449" sldId="2147483689"/>
          </pc:sldLayoutMkLst>
          <pc:spChg chg="del">
            <ac:chgData name="Anni Similä" userId="20f2e94c-a5cc-428c-95fb-71339b650b6f" providerId="ADAL" clId="{2E187D4A-B3BD-46CD-A77E-FFD0F3D54AA5}" dt="2024-07-04T11:33:57.423" v="2955" actId="478"/>
            <ac:spMkLst>
              <pc:docMk/>
              <pc:sldMasterMk cId="1070527498" sldId="2147483660"/>
              <pc:sldLayoutMk cId="1137140449" sldId="2147483689"/>
              <ac:spMk id="7" creationId="{BA6442C6-D12B-33B7-26B2-863953333D85}"/>
            </ac:spMkLst>
          </pc:spChg>
          <pc:picChg chg="add mod">
            <ac:chgData name="Anni Similä" userId="20f2e94c-a5cc-428c-95fb-71339b650b6f" providerId="ADAL" clId="{2E187D4A-B3BD-46CD-A77E-FFD0F3D54AA5}" dt="2024-07-04T11:33:54.716" v="2954"/>
            <ac:picMkLst>
              <pc:docMk/>
              <pc:sldMasterMk cId="1070527498" sldId="2147483660"/>
              <pc:sldLayoutMk cId="1137140449" sldId="2147483689"/>
              <ac:picMk id="9" creationId="{2701D46A-29E8-AAB2-66A9-3581A19EBC02}"/>
            </ac:picMkLst>
          </pc:picChg>
          <pc:picChg chg="add mod">
            <ac:chgData name="Anni Similä" userId="20f2e94c-a5cc-428c-95fb-71339b650b6f" providerId="ADAL" clId="{2E187D4A-B3BD-46CD-A77E-FFD0F3D54AA5}" dt="2024-07-04T11:33:57.743" v="2956"/>
            <ac:picMkLst>
              <pc:docMk/>
              <pc:sldMasterMk cId="1070527498" sldId="2147483660"/>
              <pc:sldLayoutMk cId="1137140449" sldId="2147483689"/>
              <ac:picMk id="10" creationId="{FF55B6E2-88B4-935B-CB21-9A548CA04BC9}"/>
            </ac:picMkLst>
          </pc:picChg>
        </pc:sldLayoutChg>
        <pc:sldLayoutChg chg="addSp delSp modSp mod">
          <pc:chgData name="Anni Similä" userId="20f2e94c-a5cc-428c-95fb-71339b650b6f" providerId="ADAL" clId="{2E187D4A-B3BD-46CD-A77E-FFD0F3D54AA5}" dt="2024-07-04T11:36:01.660" v="2985"/>
          <pc:sldLayoutMkLst>
            <pc:docMk/>
            <pc:sldMasterMk cId="1070527498" sldId="2147483660"/>
            <pc:sldLayoutMk cId="3980231434" sldId="2147483690"/>
          </pc:sldLayoutMkLst>
          <pc:spChg chg="add del mod">
            <ac:chgData name="Anni Similä" userId="20f2e94c-a5cc-428c-95fb-71339b650b6f" providerId="ADAL" clId="{2E187D4A-B3BD-46CD-A77E-FFD0F3D54AA5}" dt="2024-06-25T11:01:53.768" v="1407" actId="478"/>
            <ac:spMkLst>
              <pc:docMk/>
              <pc:sldMasterMk cId="1070527498" sldId="2147483660"/>
              <pc:sldLayoutMk cId="3980231434" sldId="2147483690"/>
              <ac:spMk id="7" creationId="{71F539E5-7128-4289-5B73-D4527B04CB79}"/>
            </ac:spMkLst>
          </pc:spChg>
          <pc:spChg chg="add del mod">
            <ac:chgData name="Anni Similä" userId="20f2e94c-a5cc-428c-95fb-71339b650b6f" providerId="ADAL" clId="{2E187D4A-B3BD-46CD-A77E-FFD0F3D54AA5}" dt="2024-07-04T11:34:02.487" v="2957" actId="478"/>
            <ac:spMkLst>
              <pc:docMk/>
              <pc:sldMasterMk cId="1070527498" sldId="2147483660"/>
              <pc:sldLayoutMk cId="3980231434" sldId="2147483690"/>
              <ac:spMk id="8" creationId="{20F17A0A-E22F-60EB-7740-5EA6B45F33C2}"/>
            </ac:spMkLst>
          </pc:spChg>
          <pc:spChg chg="add del mod">
            <ac:chgData name="Anni Similä" userId="20f2e94c-a5cc-428c-95fb-71339b650b6f" providerId="ADAL" clId="{2E187D4A-B3BD-46CD-A77E-FFD0F3D54AA5}" dt="2024-06-25T11:59:37.788" v="2720" actId="478"/>
            <ac:spMkLst>
              <pc:docMk/>
              <pc:sldMasterMk cId="1070527498" sldId="2147483660"/>
              <pc:sldLayoutMk cId="3980231434" sldId="2147483690"/>
              <ac:spMk id="9" creationId="{84EB1738-C8B4-8AE3-95EA-F734DA9CDC64}"/>
            </ac:spMkLst>
          </pc:spChg>
          <pc:spChg chg="add mod">
            <ac:chgData name="Anni Similä" userId="20f2e94c-a5cc-428c-95fb-71339b650b6f" providerId="ADAL" clId="{2E187D4A-B3BD-46CD-A77E-FFD0F3D54AA5}" dt="2024-06-25T12:01:08.347" v="2740" actId="20577"/>
            <ac:spMkLst>
              <pc:docMk/>
              <pc:sldMasterMk cId="1070527498" sldId="2147483660"/>
              <pc:sldLayoutMk cId="3980231434" sldId="2147483690"/>
              <ac:spMk id="10" creationId="{DC580E26-6FCD-6832-052E-3FCDA60253B6}"/>
            </ac:spMkLst>
          </pc:spChg>
          <pc:picChg chg="add del mod">
            <ac:chgData name="Anni Similä" userId="20f2e94c-a5cc-428c-95fb-71339b650b6f" providerId="ADAL" clId="{2E187D4A-B3BD-46CD-A77E-FFD0F3D54AA5}" dt="2024-07-04T11:36:01.346" v="2984" actId="478"/>
            <ac:picMkLst>
              <pc:docMk/>
              <pc:sldMasterMk cId="1070527498" sldId="2147483660"/>
              <pc:sldLayoutMk cId="3980231434" sldId="2147483690"/>
              <ac:picMk id="7" creationId="{E55257BF-EB33-BC60-2006-074574286B3C}"/>
            </ac:picMkLst>
          </pc:picChg>
          <pc:picChg chg="add mod">
            <ac:chgData name="Anni Similä" userId="20f2e94c-a5cc-428c-95fb-71339b650b6f" providerId="ADAL" clId="{2E187D4A-B3BD-46CD-A77E-FFD0F3D54AA5}" dt="2024-07-04T11:36:01.660" v="2985"/>
            <ac:picMkLst>
              <pc:docMk/>
              <pc:sldMasterMk cId="1070527498" sldId="2147483660"/>
              <pc:sldLayoutMk cId="3980231434" sldId="2147483690"/>
              <ac:picMk id="9" creationId="{6AD9310F-F7D0-28A7-E3C3-9ED8A9862F4C}"/>
            </ac:picMkLst>
          </pc:picChg>
        </pc:sldLayoutChg>
        <pc:sldLayoutChg chg="addSp delSp modSp add mod ord replId modTransition">
          <pc:chgData name="Anni Similä" userId="20f2e94c-a5cc-428c-95fb-71339b650b6f" providerId="ADAL" clId="{2E187D4A-B3BD-46CD-A77E-FFD0F3D54AA5}" dt="2024-07-04T11:53:16.745" v="3041" actId="478"/>
          <pc:sldLayoutMkLst>
            <pc:docMk/>
            <pc:sldMasterMk cId="1070527498" sldId="2147483660"/>
            <pc:sldLayoutMk cId="2492488857" sldId="2147483691"/>
          </pc:sldLayoutMkLst>
          <pc:spChg chg="del">
            <ac:chgData name="Anni Similä" userId="20f2e94c-a5cc-428c-95fb-71339b650b6f" providerId="ADAL" clId="{2E187D4A-B3BD-46CD-A77E-FFD0F3D54AA5}" dt="2024-07-04T11:53:16.745" v="3041" actId="478"/>
            <ac:spMkLst>
              <pc:docMk/>
              <pc:sldMasterMk cId="1070527498" sldId="2147483660"/>
              <pc:sldLayoutMk cId="2492488857" sldId="2147483691"/>
              <ac:spMk id="8" creationId="{32E056B0-F52F-FD9A-1765-B98E777BF81A}"/>
            </ac:spMkLst>
          </pc:spChg>
          <pc:spChg chg="add del mod">
            <ac:chgData name="Anni Similä" userId="20f2e94c-a5cc-428c-95fb-71339b650b6f" providerId="ADAL" clId="{2E187D4A-B3BD-46CD-A77E-FFD0F3D54AA5}" dt="2024-06-25T11:11:05.972" v="1652" actId="478"/>
            <ac:spMkLst>
              <pc:docMk/>
              <pc:sldMasterMk cId="1070527498" sldId="2147483660"/>
              <pc:sldLayoutMk cId="2492488857" sldId="2147483691"/>
              <ac:spMk id="9" creationId="{0612DA41-69B5-D56F-4172-618020030F22}"/>
            </ac:spMkLst>
          </pc:spChg>
          <pc:spChg chg="add del">
            <ac:chgData name="Anni Similä" userId="20f2e94c-a5cc-428c-95fb-71339b650b6f" providerId="ADAL" clId="{2E187D4A-B3BD-46CD-A77E-FFD0F3D54AA5}" dt="2024-06-25T11:16:02.242" v="1753" actId="11529"/>
            <ac:spMkLst>
              <pc:docMk/>
              <pc:sldMasterMk cId="1070527498" sldId="2147483660"/>
              <pc:sldLayoutMk cId="2492488857" sldId="2147483691"/>
              <ac:spMk id="10" creationId="{7326831A-7F0E-670A-EA2C-D0EE61816F56}"/>
            </ac:spMkLst>
          </pc:spChg>
          <pc:spChg chg="add mod">
            <ac:chgData name="Anni Similä" userId="20f2e94c-a5cc-428c-95fb-71339b650b6f" providerId="ADAL" clId="{2E187D4A-B3BD-46CD-A77E-FFD0F3D54AA5}" dt="2024-06-25T11:59:23.371" v="2718" actId="242"/>
            <ac:spMkLst>
              <pc:docMk/>
              <pc:sldMasterMk cId="1070527498" sldId="2147483660"/>
              <pc:sldLayoutMk cId="2492488857" sldId="2147483691"/>
              <ac:spMk id="11" creationId="{84EC9A12-96B8-7119-2EDD-859603364AAD}"/>
            </ac:spMkLst>
          </pc:spChg>
          <pc:spChg chg="add del mod">
            <ac:chgData name="Anni Similä" userId="20f2e94c-a5cc-428c-95fb-71339b650b6f" providerId="ADAL" clId="{2E187D4A-B3BD-46CD-A77E-FFD0F3D54AA5}" dt="2024-06-25T11:17:06.527" v="1858" actId="478"/>
            <ac:spMkLst>
              <pc:docMk/>
              <pc:sldMasterMk cId="1070527498" sldId="2147483660"/>
              <pc:sldLayoutMk cId="2492488857" sldId="2147483691"/>
              <ac:spMk id="12" creationId="{77CBA8AC-3A89-4A06-24C2-2A1A246EB3E0}"/>
            </ac:spMkLst>
          </pc:spChg>
          <pc:spChg chg="add del mod">
            <ac:chgData name="Anni Similä" userId="20f2e94c-a5cc-428c-95fb-71339b650b6f" providerId="ADAL" clId="{2E187D4A-B3BD-46CD-A77E-FFD0F3D54AA5}" dt="2024-06-25T11:58:53.461" v="2710" actId="478"/>
            <ac:spMkLst>
              <pc:docMk/>
              <pc:sldMasterMk cId="1070527498" sldId="2147483660"/>
              <pc:sldLayoutMk cId="2492488857" sldId="2147483691"/>
              <ac:spMk id="13" creationId="{83D7D479-0197-CEE2-9BCE-A238DAB70A5A}"/>
            </ac:spMkLst>
          </pc:spChg>
          <pc:spChg chg="add mod">
            <ac:chgData name="Anni Similä" userId="20f2e94c-a5cc-428c-95fb-71339b650b6f" providerId="ADAL" clId="{2E187D4A-B3BD-46CD-A77E-FFD0F3D54AA5}" dt="2024-06-25T12:01:02.662" v="2739" actId="20577"/>
            <ac:spMkLst>
              <pc:docMk/>
              <pc:sldMasterMk cId="1070527498" sldId="2147483660"/>
              <pc:sldLayoutMk cId="2492488857" sldId="2147483691"/>
              <ac:spMk id="14" creationId="{83747913-E1A9-9599-06C4-E1E8021DAAFB}"/>
            </ac:spMkLst>
          </pc:spChg>
          <pc:picChg chg="del">
            <ac:chgData name="Anni Similä" userId="20f2e94c-a5cc-428c-95fb-71339b650b6f" providerId="ADAL" clId="{2E187D4A-B3BD-46CD-A77E-FFD0F3D54AA5}" dt="2024-06-25T10:33:07.162" v="1318" actId="478"/>
            <ac:picMkLst>
              <pc:docMk/>
              <pc:sldMasterMk cId="1070527498" sldId="2147483660"/>
              <pc:sldLayoutMk cId="2492488857" sldId="2147483691"/>
              <ac:picMk id="7" creationId="{FF321E6B-0F1C-14AC-CCA5-E54318CF9CBE}"/>
            </ac:picMkLst>
          </pc:picChg>
          <pc:picChg chg="add mod ord">
            <ac:chgData name="Anni Similä" userId="20f2e94c-a5cc-428c-95fb-71339b650b6f" providerId="ADAL" clId="{2E187D4A-B3BD-46CD-A77E-FFD0F3D54AA5}" dt="2024-07-04T11:53:14.264" v="3040" actId="167"/>
            <ac:picMkLst>
              <pc:docMk/>
              <pc:sldMasterMk cId="1070527498" sldId="2147483660"/>
              <pc:sldLayoutMk cId="2492488857" sldId="2147483691"/>
              <ac:picMk id="9" creationId="{99B87CFF-448E-FC03-0373-302DAA7368E0}"/>
            </ac:picMkLst>
          </pc:picChg>
        </pc:sldLayoutChg>
        <pc:sldLayoutChg chg="addSp delSp modSp add mod modTransition">
          <pc:chgData name="Anni Similä" userId="20f2e94c-a5cc-428c-95fb-71339b650b6f" providerId="ADAL" clId="{2E187D4A-B3BD-46CD-A77E-FFD0F3D54AA5}" dt="2024-07-04T11:35:55.966" v="2983" actId="478"/>
          <pc:sldLayoutMkLst>
            <pc:docMk/>
            <pc:sldMasterMk cId="1070527498" sldId="2147483660"/>
            <pc:sldLayoutMk cId="985148473" sldId="2147483692"/>
          </pc:sldLayoutMkLst>
          <pc:spChg chg="del">
            <ac:chgData name="Anni Similä" userId="20f2e94c-a5cc-428c-95fb-71339b650b6f" providerId="ADAL" clId="{2E187D4A-B3BD-46CD-A77E-FFD0F3D54AA5}" dt="2024-06-25T11:02:04.117" v="1409" actId="478"/>
            <ac:spMkLst>
              <pc:docMk/>
              <pc:sldMasterMk cId="1070527498" sldId="2147483660"/>
              <pc:sldLayoutMk cId="985148473" sldId="2147483692"/>
              <ac:spMk id="7" creationId="{71F539E5-7128-4289-5B73-D4527B04CB79}"/>
            </ac:spMkLst>
          </pc:spChg>
          <pc:spChg chg="add del mod">
            <ac:chgData name="Anni Similä" userId="20f2e94c-a5cc-428c-95fb-71339b650b6f" providerId="ADAL" clId="{2E187D4A-B3BD-46CD-A77E-FFD0F3D54AA5}" dt="2024-07-04T11:34:25.637" v="2961" actId="478"/>
            <ac:spMkLst>
              <pc:docMk/>
              <pc:sldMasterMk cId="1070527498" sldId="2147483660"/>
              <pc:sldLayoutMk cId="985148473" sldId="2147483692"/>
              <ac:spMk id="9" creationId="{CE356B62-3360-1577-C072-9337161EF72F}"/>
            </ac:spMkLst>
          </pc:spChg>
          <pc:picChg chg="add mod">
            <ac:chgData name="Anni Similä" userId="20f2e94c-a5cc-428c-95fb-71339b650b6f" providerId="ADAL" clId="{2E187D4A-B3BD-46CD-A77E-FFD0F3D54AA5}" dt="2024-07-04T11:34:40.347" v="2966" actId="1076"/>
            <ac:picMkLst>
              <pc:docMk/>
              <pc:sldMasterMk cId="1070527498" sldId="2147483660"/>
              <pc:sldLayoutMk cId="985148473" sldId="2147483692"/>
              <ac:picMk id="7" creationId="{26DDA5C8-9E07-AD94-0247-B549D14EF6A3}"/>
            </ac:picMkLst>
          </pc:picChg>
          <pc:picChg chg="add mod">
            <ac:chgData name="Anni Similä" userId="20f2e94c-a5cc-428c-95fb-71339b650b6f" providerId="ADAL" clId="{2E187D4A-B3BD-46CD-A77E-FFD0F3D54AA5}" dt="2024-06-25T11:46:30.687" v="2091" actId="29295"/>
            <ac:picMkLst>
              <pc:docMk/>
              <pc:sldMasterMk cId="1070527498" sldId="2147483660"/>
              <pc:sldLayoutMk cId="985148473" sldId="2147483692"/>
              <ac:picMk id="8" creationId="{72F4BD0E-9D8D-A7B0-1E63-95FD9B5CF346}"/>
            </ac:picMkLst>
          </pc:picChg>
          <pc:picChg chg="add del mod">
            <ac:chgData name="Anni Similä" userId="20f2e94c-a5cc-428c-95fb-71339b650b6f" providerId="ADAL" clId="{2E187D4A-B3BD-46CD-A77E-FFD0F3D54AA5}" dt="2024-07-04T11:35:55.966" v="2983" actId="478"/>
            <ac:picMkLst>
              <pc:docMk/>
              <pc:sldMasterMk cId="1070527498" sldId="2147483660"/>
              <pc:sldLayoutMk cId="985148473" sldId="2147483692"/>
              <ac:picMk id="10" creationId="{AB51D599-FCD2-3851-75E6-3D52F784B371}"/>
            </ac:picMkLst>
          </pc:picChg>
          <pc:picChg chg="add mod">
            <ac:chgData name="Anni Similä" userId="20f2e94c-a5cc-428c-95fb-71339b650b6f" providerId="ADAL" clId="{2E187D4A-B3BD-46CD-A77E-FFD0F3D54AA5}" dt="2024-07-04T11:35:54.316" v="2982"/>
            <ac:picMkLst>
              <pc:docMk/>
              <pc:sldMasterMk cId="1070527498" sldId="2147483660"/>
              <pc:sldLayoutMk cId="985148473" sldId="2147483692"/>
              <ac:picMk id="11" creationId="{6BFE9D71-BA68-28C7-6DF3-BE745F9B7819}"/>
            </ac:picMkLst>
          </pc:picChg>
        </pc:sldLayoutChg>
        <pc:sldLayoutChg chg="addSp delSp modSp add mod modTransition">
          <pc:chgData name="Anni Similä" userId="20f2e94c-a5cc-428c-95fb-71339b650b6f" providerId="ADAL" clId="{2E187D4A-B3BD-46CD-A77E-FFD0F3D54AA5}" dt="2024-07-04T11:35:35.536" v="2978" actId="478"/>
          <pc:sldLayoutMkLst>
            <pc:docMk/>
            <pc:sldMasterMk cId="1070527498" sldId="2147483660"/>
            <pc:sldLayoutMk cId="3591233744" sldId="2147483693"/>
          </pc:sldLayoutMkLst>
          <pc:spChg chg="del">
            <ac:chgData name="Anni Similä" userId="20f2e94c-a5cc-428c-95fb-71339b650b6f" providerId="ADAL" clId="{2E187D4A-B3BD-46CD-A77E-FFD0F3D54AA5}" dt="2024-06-25T10:32:08.260" v="1315" actId="478"/>
            <ac:spMkLst>
              <pc:docMk/>
              <pc:sldMasterMk cId="1070527498" sldId="2147483660"/>
              <pc:sldLayoutMk cId="3591233744" sldId="2147483693"/>
              <ac:spMk id="2" creationId="{CDE65531-52EA-964F-8B66-3FBA7703DD8A}"/>
            </ac:spMkLst>
          </pc:spChg>
          <pc:spChg chg="del">
            <ac:chgData name="Anni Similä" userId="20f2e94c-a5cc-428c-95fb-71339b650b6f" providerId="ADAL" clId="{2E187D4A-B3BD-46CD-A77E-FFD0F3D54AA5}" dt="2024-06-25T10:32:08.260" v="1315" actId="478"/>
            <ac:spMkLst>
              <pc:docMk/>
              <pc:sldMasterMk cId="1070527498" sldId="2147483660"/>
              <pc:sldLayoutMk cId="3591233744" sldId="2147483693"/>
              <ac:spMk id="3" creationId="{DEAA93D0-316E-3949-BCAB-951670E9B10D}"/>
            </ac:spMkLst>
          </pc:spChg>
          <pc:spChg chg="del">
            <ac:chgData name="Anni Similä" userId="20f2e94c-a5cc-428c-95fb-71339b650b6f" providerId="ADAL" clId="{2E187D4A-B3BD-46CD-A77E-FFD0F3D54AA5}" dt="2024-06-25T11:02:10.429" v="1411" actId="478"/>
            <ac:spMkLst>
              <pc:docMk/>
              <pc:sldMasterMk cId="1070527498" sldId="2147483660"/>
              <pc:sldLayoutMk cId="3591233744" sldId="2147483693"/>
              <ac:spMk id="7" creationId="{71F539E5-7128-4289-5B73-D4527B04CB79}"/>
            </ac:spMkLst>
          </pc:spChg>
          <pc:spChg chg="add mod">
            <ac:chgData name="Anni Similä" userId="20f2e94c-a5cc-428c-95fb-71339b650b6f" providerId="ADAL" clId="{2E187D4A-B3BD-46CD-A77E-FFD0F3D54AA5}" dt="2024-06-25T10:32:05.289" v="1314"/>
            <ac:spMkLst>
              <pc:docMk/>
              <pc:sldMasterMk cId="1070527498" sldId="2147483660"/>
              <pc:sldLayoutMk cId="3591233744" sldId="2147483693"/>
              <ac:spMk id="9" creationId="{80AF34FC-2692-9BFB-7F06-F7EBEDD798DC}"/>
            </ac:spMkLst>
          </pc:spChg>
          <pc:spChg chg="add mod">
            <ac:chgData name="Anni Similä" userId="20f2e94c-a5cc-428c-95fb-71339b650b6f" providerId="ADAL" clId="{2E187D4A-B3BD-46CD-A77E-FFD0F3D54AA5}" dt="2024-06-25T10:32:05.289" v="1314"/>
            <ac:spMkLst>
              <pc:docMk/>
              <pc:sldMasterMk cId="1070527498" sldId="2147483660"/>
              <pc:sldLayoutMk cId="3591233744" sldId="2147483693"/>
              <ac:spMk id="10" creationId="{8AD33BD5-C982-7F15-828F-D420656C7326}"/>
            </ac:spMkLst>
          </pc:spChg>
          <pc:spChg chg="add mod">
            <ac:chgData name="Anni Similä" userId="20f2e94c-a5cc-428c-95fb-71339b650b6f" providerId="ADAL" clId="{2E187D4A-B3BD-46CD-A77E-FFD0F3D54AA5}" dt="2024-06-25T11:02:28.205" v="1417" actId="14100"/>
            <ac:spMkLst>
              <pc:docMk/>
              <pc:sldMasterMk cId="1070527498" sldId="2147483660"/>
              <pc:sldLayoutMk cId="3591233744" sldId="2147483693"/>
              <ac:spMk id="11" creationId="{A01B9970-F4B5-27A1-87F8-3700B50AAB2D}"/>
            </ac:spMkLst>
          </pc:spChg>
          <pc:spChg chg="add mod">
            <ac:chgData name="Anni Similä" userId="20f2e94c-a5cc-428c-95fb-71339b650b6f" providerId="ADAL" clId="{2E187D4A-B3BD-46CD-A77E-FFD0F3D54AA5}" dt="2024-06-25T11:02:28.205" v="1417" actId="14100"/>
            <ac:spMkLst>
              <pc:docMk/>
              <pc:sldMasterMk cId="1070527498" sldId="2147483660"/>
              <pc:sldLayoutMk cId="3591233744" sldId="2147483693"/>
              <ac:spMk id="12" creationId="{51A9D8DB-15BE-C734-C307-5E9AB71BF906}"/>
            </ac:spMkLst>
          </pc:spChg>
          <pc:spChg chg="add del mod">
            <ac:chgData name="Anni Similä" userId="20f2e94c-a5cc-428c-95fb-71339b650b6f" providerId="ADAL" clId="{2E187D4A-B3BD-46CD-A77E-FFD0F3D54AA5}" dt="2024-06-25T11:02:20.609" v="1415" actId="478"/>
            <ac:spMkLst>
              <pc:docMk/>
              <pc:sldMasterMk cId="1070527498" sldId="2147483660"/>
              <pc:sldLayoutMk cId="3591233744" sldId="2147483693"/>
              <ac:spMk id="13" creationId="{B1654D1A-888D-CD13-A682-BED13FAD7B22}"/>
            </ac:spMkLst>
          </pc:spChg>
          <pc:spChg chg="add mod ord">
            <ac:chgData name="Anni Similä" userId="20f2e94c-a5cc-428c-95fb-71339b650b6f" providerId="ADAL" clId="{2E187D4A-B3BD-46CD-A77E-FFD0F3D54AA5}" dt="2024-06-25T11:02:24.946" v="1416" actId="14100"/>
            <ac:spMkLst>
              <pc:docMk/>
              <pc:sldMasterMk cId="1070527498" sldId="2147483660"/>
              <pc:sldLayoutMk cId="3591233744" sldId="2147483693"/>
              <ac:spMk id="14" creationId="{D1AAB765-8A0F-C3C4-22D0-C634973C8308}"/>
            </ac:spMkLst>
          </pc:spChg>
          <pc:spChg chg="add del mod">
            <ac:chgData name="Anni Similä" userId="20f2e94c-a5cc-428c-95fb-71339b650b6f" providerId="ADAL" clId="{2E187D4A-B3BD-46CD-A77E-FFD0F3D54AA5}" dt="2024-07-04T11:35:35.536" v="2978" actId="478"/>
            <ac:spMkLst>
              <pc:docMk/>
              <pc:sldMasterMk cId="1070527498" sldId="2147483660"/>
              <pc:sldLayoutMk cId="3591233744" sldId="2147483693"/>
              <ac:spMk id="15" creationId="{22074AE6-D362-7136-7B1D-D01EB67F232B}"/>
            </ac:spMkLst>
          </pc:spChg>
          <pc:picChg chg="add mod">
            <ac:chgData name="Anni Similä" userId="20f2e94c-a5cc-428c-95fb-71339b650b6f" providerId="ADAL" clId="{2E187D4A-B3BD-46CD-A77E-FFD0F3D54AA5}" dt="2024-07-04T11:35:06.187" v="2969"/>
            <ac:picMkLst>
              <pc:docMk/>
              <pc:sldMasterMk cId="1070527498" sldId="2147483660"/>
              <pc:sldLayoutMk cId="3591233744" sldId="2147483693"/>
              <ac:picMk id="2" creationId="{F44B8BC7-0DF7-36BE-F83C-F04EA361E929}"/>
            </ac:picMkLst>
          </pc:picChg>
          <pc:picChg chg="add mod">
            <ac:chgData name="Anni Similä" userId="20f2e94c-a5cc-428c-95fb-71339b650b6f" providerId="ADAL" clId="{2E187D4A-B3BD-46CD-A77E-FFD0F3D54AA5}" dt="2024-07-04T11:35:09.966" v="2971"/>
            <ac:picMkLst>
              <pc:docMk/>
              <pc:sldMasterMk cId="1070527498" sldId="2147483660"/>
              <pc:sldLayoutMk cId="3591233744" sldId="2147483693"/>
              <ac:picMk id="3" creationId="{35232E56-70EA-66C2-9DF9-2646AA7BC128}"/>
            </ac:picMkLst>
          </pc:picChg>
          <pc:picChg chg="add mod ord">
            <ac:chgData name="Anni Similä" userId="20f2e94c-a5cc-428c-95fb-71339b650b6f" providerId="ADAL" clId="{2E187D4A-B3BD-46CD-A77E-FFD0F3D54AA5}" dt="2024-07-04T11:35:32.383" v="2977" actId="167"/>
            <ac:picMkLst>
              <pc:docMk/>
              <pc:sldMasterMk cId="1070527498" sldId="2147483660"/>
              <pc:sldLayoutMk cId="3591233744" sldId="2147483693"/>
              <ac:picMk id="7" creationId="{98867A16-C5AA-9D17-A6F6-EBDB04F5F225}"/>
            </ac:picMkLst>
          </pc:picChg>
          <pc:picChg chg="del">
            <ac:chgData name="Anni Similä" userId="20f2e94c-a5cc-428c-95fb-71339b650b6f" providerId="ADAL" clId="{2E187D4A-B3BD-46CD-A77E-FFD0F3D54AA5}" dt="2024-06-25T10:32:58.180" v="1317" actId="478"/>
            <ac:picMkLst>
              <pc:docMk/>
              <pc:sldMasterMk cId="1070527498" sldId="2147483660"/>
              <pc:sldLayoutMk cId="3591233744" sldId="2147483693"/>
              <ac:picMk id="8" creationId="{72F4BD0E-9D8D-A7B0-1E63-95FD9B5CF346}"/>
            </ac:picMkLst>
          </pc:picChg>
        </pc:sldLayoutChg>
        <pc:sldLayoutChg chg="addSp delSp modSp mod ord">
          <pc:chgData name="Anni Similä" userId="20f2e94c-a5cc-428c-95fb-71339b650b6f" providerId="ADAL" clId="{2E187D4A-B3BD-46CD-A77E-FFD0F3D54AA5}" dt="2024-07-04T11:35:50.146" v="2981"/>
          <pc:sldLayoutMkLst>
            <pc:docMk/>
            <pc:sldMasterMk cId="1070527498" sldId="2147483660"/>
            <pc:sldLayoutMk cId="3710483750" sldId="2147483694"/>
          </pc:sldLayoutMkLst>
          <pc:spChg chg="add del mod">
            <ac:chgData name="Anni Similä" userId="20f2e94c-a5cc-428c-95fb-71339b650b6f" providerId="ADAL" clId="{2E187D4A-B3BD-46CD-A77E-FFD0F3D54AA5}" dt="2024-06-25T10:34:25.174" v="1324" actId="478"/>
            <ac:spMkLst>
              <pc:docMk/>
              <pc:sldMasterMk cId="1070527498" sldId="2147483660"/>
              <pc:sldLayoutMk cId="3710483750" sldId="2147483694"/>
              <ac:spMk id="3" creationId="{84226702-A994-3EF2-1378-8163B4D6D49E}"/>
            </ac:spMkLst>
          </pc:spChg>
          <pc:spChg chg="add del mod">
            <ac:chgData name="Anni Similä" userId="20f2e94c-a5cc-428c-95fb-71339b650b6f" providerId="ADAL" clId="{2E187D4A-B3BD-46CD-A77E-FFD0F3D54AA5}" dt="2024-06-25T11:10:32.748" v="1649" actId="478"/>
            <ac:spMkLst>
              <pc:docMk/>
              <pc:sldMasterMk cId="1070527498" sldId="2147483660"/>
              <pc:sldLayoutMk cId="3710483750" sldId="2147483694"/>
              <ac:spMk id="8" creationId="{43EDC6D9-DDFE-398E-8B8D-1B4B3F7B5636}"/>
            </ac:spMkLst>
          </pc:spChg>
          <pc:spChg chg="add del mod">
            <ac:chgData name="Anni Similä" userId="20f2e94c-a5cc-428c-95fb-71339b650b6f" providerId="ADAL" clId="{2E187D4A-B3BD-46CD-A77E-FFD0F3D54AA5}" dt="2024-07-04T11:35:49.776" v="2980" actId="478"/>
            <ac:spMkLst>
              <pc:docMk/>
              <pc:sldMasterMk cId="1070527498" sldId="2147483660"/>
              <pc:sldLayoutMk cId="3710483750" sldId="2147483694"/>
              <ac:spMk id="10" creationId="{1B58B716-0028-40B4-E431-2093C8D5AD5E}"/>
            </ac:spMkLst>
          </pc:spChg>
          <pc:picChg chg="add mod">
            <ac:chgData name="Anni Similä" userId="20f2e94c-a5cc-428c-95fb-71339b650b6f" providerId="ADAL" clId="{2E187D4A-B3BD-46CD-A77E-FFD0F3D54AA5}" dt="2024-07-04T11:35:41.806" v="2979"/>
            <ac:picMkLst>
              <pc:docMk/>
              <pc:sldMasterMk cId="1070527498" sldId="2147483660"/>
              <pc:sldLayoutMk cId="3710483750" sldId="2147483694"/>
              <ac:picMk id="3" creationId="{00F5DD29-B9C3-B6EA-9D17-597FA941FB31}"/>
            </ac:picMkLst>
          </pc:picChg>
          <pc:picChg chg="add mod">
            <ac:chgData name="Anni Similä" userId="20f2e94c-a5cc-428c-95fb-71339b650b6f" providerId="ADAL" clId="{2E187D4A-B3BD-46CD-A77E-FFD0F3D54AA5}" dt="2024-07-04T11:35:50.146" v="2981"/>
            <ac:picMkLst>
              <pc:docMk/>
              <pc:sldMasterMk cId="1070527498" sldId="2147483660"/>
              <pc:sldLayoutMk cId="3710483750" sldId="2147483694"/>
              <ac:picMk id="8" creationId="{432F0C41-3139-DB93-F801-368BFFF110A0}"/>
            </ac:picMkLst>
          </pc:picChg>
        </pc:sldLayoutChg>
        <pc:sldLayoutChg chg="addSp delSp modSp mod">
          <pc:chgData name="Anni Similä" userId="20f2e94c-a5cc-428c-95fb-71339b650b6f" providerId="ADAL" clId="{2E187D4A-B3BD-46CD-A77E-FFD0F3D54AA5}" dt="2024-07-04T11:36:16.912" v="2987"/>
          <pc:sldLayoutMkLst>
            <pc:docMk/>
            <pc:sldMasterMk cId="1070527498" sldId="2147483660"/>
            <pc:sldLayoutMk cId="2432360231" sldId="2147483695"/>
          </pc:sldLayoutMkLst>
          <pc:spChg chg="add del mod">
            <ac:chgData name="Anni Similä" userId="20f2e94c-a5cc-428c-95fb-71339b650b6f" providerId="ADAL" clId="{2E187D4A-B3BD-46CD-A77E-FFD0F3D54AA5}" dt="2024-07-04T11:36:16.530" v="2986" actId="478"/>
            <ac:spMkLst>
              <pc:docMk/>
              <pc:sldMasterMk cId="1070527498" sldId="2147483660"/>
              <pc:sldLayoutMk cId="2432360231" sldId="2147483695"/>
              <ac:spMk id="8" creationId="{FCE65DC4-6A07-E7C3-46F0-34AE0666ABCF}"/>
            </ac:spMkLst>
          </pc:spChg>
          <pc:picChg chg="add mod">
            <ac:chgData name="Anni Similä" userId="20f2e94c-a5cc-428c-95fb-71339b650b6f" providerId="ADAL" clId="{2E187D4A-B3BD-46CD-A77E-FFD0F3D54AA5}" dt="2024-07-04T11:36:16.912" v="2987"/>
            <ac:picMkLst>
              <pc:docMk/>
              <pc:sldMasterMk cId="1070527498" sldId="2147483660"/>
              <pc:sldLayoutMk cId="2432360231" sldId="2147483695"/>
              <ac:picMk id="11" creationId="{89B29563-B042-4B77-E005-6FB0B3A7AD14}"/>
            </ac:picMkLst>
          </pc:picChg>
        </pc:sldLayoutChg>
        <pc:sldLayoutChg chg="addSp delSp modSp mod">
          <pc:chgData name="Anni Similä" userId="20f2e94c-a5cc-428c-95fb-71339b650b6f" providerId="ADAL" clId="{2E187D4A-B3BD-46CD-A77E-FFD0F3D54AA5}" dt="2024-07-04T11:36:21.486" v="2989"/>
          <pc:sldLayoutMkLst>
            <pc:docMk/>
            <pc:sldMasterMk cId="1070527498" sldId="2147483660"/>
            <pc:sldLayoutMk cId="3572230852" sldId="2147483696"/>
          </pc:sldLayoutMkLst>
          <pc:spChg chg="add del mod">
            <ac:chgData name="Anni Similä" userId="20f2e94c-a5cc-428c-95fb-71339b650b6f" providerId="ADAL" clId="{2E187D4A-B3BD-46CD-A77E-FFD0F3D54AA5}" dt="2024-07-04T11:36:21.089" v="2988" actId="478"/>
            <ac:spMkLst>
              <pc:docMk/>
              <pc:sldMasterMk cId="1070527498" sldId="2147483660"/>
              <pc:sldLayoutMk cId="3572230852" sldId="2147483696"/>
              <ac:spMk id="3" creationId="{D2A08DA7-D6BC-8131-B81A-A9F75EBA9BAA}"/>
            </ac:spMkLst>
          </pc:spChg>
          <pc:picChg chg="add mod">
            <ac:chgData name="Anni Similä" userId="20f2e94c-a5cc-428c-95fb-71339b650b6f" providerId="ADAL" clId="{2E187D4A-B3BD-46CD-A77E-FFD0F3D54AA5}" dt="2024-07-04T11:36:21.486" v="2989"/>
            <ac:picMkLst>
              <pc:docMk/>
              <pc:sldMasterMk cId="1070527498" sldId="2147483660"/>
              <pc:sldLayoutMk cId="3572230852" sldId="2147483696"/>
              <ac:picMk id="10" creationId="{5148FF66-56E5-CEB2-5CF3-CAD54260F78F}"/>
            </ac:picMkLst>
          </pc:picChg>
        </pc:sldLayoutChg>
        <pc:sldLayoutChg chg="addSp delSp modSp add del mod">
          <pc:chgData name="Anni Similä" userId="20f2e94c-a5cc-428c-95fb-71339b650b6f" providerId="ADAL" clId="{2E187D4A-B3BD-46CD-A77E-FFD0F3D54AA5}" dt="2024-07-04T11:36:24.546" v="2991"/>
          <pc:sldLayoutMkLst>
            <pc:docMk/>
            <pc:sldMasterMk cId="1070527498" sldId="2147483660"/>
            <pc:sldLayoutMk cId="2240545205" sldId="2147483697"/>
          </pc:sldLayoutMkLst>
          <pc:spChg chg="add del mod">
            <ac:chgData name="Anni Similä" userId="20f2e94c-a5cc-428c-95fb-71339b650b6f" providerId="ADAL" clId="{2E187D4A-B3BD-46CD-A77E-FFD0F3D54AA5}" dt="2024-07-04T11:36:24.246" v="2990" actId="478"/>
            <ac:spMkLst>
              <pc:docMk/>
              <pc:sldMasterMk cId="1070527498" sldId="2147483660"/>
              <pc:sldLayoutMk cId="2240545205" sldId="2147483697"/>
              <ac:spMk id="2" creationId="{7FBE5BB3-2720-F746-4C72-557CE47ED0B7}"/>
            </ac:spMkLst>
          </pc:spChg>
          <pc:picChg chg="add mod">
            <ac:chgData name="Anni Similä" userId="20f2e94c-a5cc-428c-95fb-71339b650b6f" providerId="ADAL" clId="{2E187D4A-B3BD-46CD-A77E-FFD0F3D54AA5}" dt="2024-07-04T11:36:24.546" v="2991"/>
            <ac:picMkLst>
              <pc:docMk/>
              <pc:sldMasterMk cId="1070527498" sldId="2147483660"/>
              <pc:sldLayoutMk cId="2240545205" sldId="2147483697"/>
              <ac:picMk id="3" creationId="{CC997E2E-E465-F90D-F130-73B40A71C8C0}"/>
            </ac:picMkLst>
          </pc:picChg>
        </pc:sldLayoutChg>
        <pc:sldLayoutChg chg="addSp delSp modSp mod">
          <pc:chgData name="Anni Similä" userId="20f2e94c-a5cc-428c-95fb-71339b650b6f" providerId="ADAL" clId="{2E187D4A-B3BD-46CD-A77E-FFD0F3D54AA5}" dt="2024-07-04T11:36:28.916" v="2993"/>
          <pc:sldLayoutMkLst>
            <pc:docMk/>
            <pc:sldMasterMk cId="1070527498" sldId="2147483660"/>
            <pc:sldLayoutMk cId="3831561018" sldId="2147483698"/>
          </pc:sldLayoutMkLst>
          <pc:spChg chg="add del mod">
            <ac:chgData name="Anni Similä" userId="20f2e94c-a5cc-428c-95fb-71339b650b6f" providerId="ADAL" clId="{2E187D4A-B3BD-46CD-A77E-FFD0F3D54AA5}" dt="2024-07-04T11:36:28.626" v="2992" actId="478"/>
            <ac:spMkLst>
              <pc:docMk/>
              <pc:sldMasterMk cId="1070527498" sldId="2147483660"/>
              <pc:sldLayoutMk cId="3831561018" sldId="2147483698"/>
              <ac:spMk id="2" creationId="{79E251D7-5C67-3B56-6799-526AC9852FFB}"/>
            </ac:spMkLst>
          </pc:spChg>
          <pc:picChg chg="add mod">
            <ac:chgData name="Anni Similä" userId="20f2e94c-a5cc-428c-95fb-71339b650b6f" providerId="ADAL" clId="{2E187D4A-B3BD-46CD-A77E-FFD0F3D54AA5}" dt="2024-07-04T11:36:28.916" v="2993"/>
            <ac:picMkLst>
              <pc:docMk/>
              <pc:sldMasterMk cId="1070527498" sldId="2147483660"/>
              <pc:sldLayoutMk cId="3831561018" sldId="2147483698"/>
              <ac:picMk id="4" creationId="{5B8306E7-0D7B-10CD-F60B-746EE4818DD9}"/>
            </ac:picMkLst>
          </pc:picChg>
        </pc:sldLayoutChg>
        <pc:sldLayoutChg chg="addSp delSp modSp mod ord">
          <pc:chgData name="Anni Similä" userId="20f2e94c-a5cc-428c-95fb-71339b650b6f" providerId="ADAL" clId="{2E187D4A-B3BD-46CD-A77E-FFD0F3D54AA5}" dt="2024-06-25T11:56:18.696" v="2673" actId="20578"/>
          <pc:sldLayoutMkLst>
            <pc:docMk/>
            <pc:sldMasterMk cId="1070527498" sldId="2147483660"/>
            <pc:sldLayoutMk cId="4007293421" sldId="2147483699"/>
          </pc:sldLayoutMkLst>
          <pc:spChg chg="del">
            <ac:chgData name="Anni Similä" userId="20f2e94c-a5cc-428c-95fb-71339b650b6f" providerId="ADAL" clId="{2E187D4A-B3BD-46CD-A77E-FFD0F3D54AA5}" dt="2024-06-25T11:56:13.496" v="2672" actId="478"/>
            <ac:spMkLst>
              <pc:docMk/>
              <pc:sldMasterMk cId="1070527498" sldId="2147483660"/>
              <pc:sldLayoutMk cId="4007293421" sldId="2147483699"/>
              <ac:spMk id="5" creationId="{8626557E-FD27-E641-B04E-126B38D33078}"/>
            </ac:spMkLst>
          </pc:spChg>
          <pc:spChg chg="add mod">
            <ac:chgData name="Anni Similä" userId="20f2e94c-a5cc-428c-95fb-71339b650b6f" providerId="ADAL" clId="{2E187D4A-B3BD-46CD-A77E-FFD0F3D54AA5}" dt="2024-06-25T11:12:55.513" v="1669"/>
            <ac:spMkLst>
              <pc:docMk/>
              <pc:sldMasterMk cId="1070527498" sldId="2147483660"/>
              <pc:sldLayoutMk cId="4007293421" sldId="2147483699"/>
              <ac:spMk id="8" creationId="{9804F3B1-4765-A458-8C8F-146FE3AD0047}"/>
            </ac:spMkLst>
          </pc:spChg>
          <pc:spChg chg="add del mod">
            <ac:chgData name="Anni Similä" userId="20f2e94c-a5cc-428c-95fb-71339b650b6f" providerId="ADAL" clId="{2E187D4A-B3BD-46CD-A77E-FFD0F3D54AA5}" dt="2024-06-25T11:15:01.655" v="1746" actId="478"/>
            <ac:spMkLst>
              <pc:docMk/>
              <pc:sldMasterMk cId="1070527498" sldId="2147483660"/>
              <pc:sldLayoutMk cId="4007293421" sldId="2147483699"/>
              <ac:spMk id="9" creationId="{EB4D8732-1082-690A-6F02-78F98835D6BF}"/>
            </ac:spMkLst>
          </pc:spChg>
          <pc:picChg chg="add mod ord">
            <ac:chgData name="Anni Similä" userId="20f2e94c-a5cc-428c-95fb-71339b650b6f" providerId="ADAL" clId="{2E187D4A-B3BD-46CD-A77E-FFD0F3D54AA5}" dt="2024-06-25T11:55:46.812" v="2666" actId="1076"/>
            <ac:picMkLst>
              <pc:docMk/>
              <pc:sldMasterMk cId="1070527498" sldId="2147483660"/>
              <pc:sldLayoutMk cId="4007293421" sldId="2147483699"/>
              <ac:picMk id="11" creationId="{59EAF86B-A88A-DE69-30D7-32FF7F2833DD}"/>
            </ac:picMkLst>
          </pc:picChg>
          <pc:picChg chg="del mod">
            <ac:chgData name="Anni Similä" userId="20f2e94c-a5cc-428c-95fb-71339b650b6f" providerId="ADAL" clId="{2E187D4A-B3BD-46CD-A77E-FFD0F3D54AA5}" dt="2024-06-25T11:56:13.496" v="2672" actId="478"/>
            <ac:picMkLst>
              <pc:docMk/>
              <pc:sldMasterMk cId="1070527498" sldId="2147483660"/>
              <pc:sldLayoutMk cId="4007293421" sldId="2147483699"/>
              <ac:picMk id="12" creationId="{2522AAFD-1B89-4B4A-8D69-84F74AECA09B}"/>
            </ac:picMkLst>
          </pc:picChg>
          <pc:picChg chg="del mod">
            <ac:chgData name="Anni Similä" userId="20f2e94c-a5cc-428c-95fb-71339b650b6f" providerId="ADAL" clId="{2E187D4A-B3BD-46CD-A77E-FFD0F3D54AA5}" dt="2024-06-25T11:56:13.496" v="2672" actId="478"/>
            <ac:picMkLst>
              <pc:docMk/>
              <pc:sldMasterMk cId="1070527498" sldId="2147483660"/>
              <pc:sldLayoutMk cId="4007293421" sldId="2147483699"/>
              <ac:picMk id="14" creationId="{F927C099-3923-4741-BC4B-8D1A8DF97FD8}"/>
            </ac:picMkLst>
          </pc:picChg>
          <pc:picChg chg="del mod">
            <ac:chgData name="Anni Similä" userId="20f2e94c-a5cc-428c-95fb-71339b650b6f" providerId="ADAL" clId="{2E187D4A-B3BD-46CD-A77E-FFD0F3D54AA5}" dt="2024-06-25T11:56:13.496" v="2672" actId="478"/>
            <ac:picMkLst>
              <pc:docMk/>
              <pc:sldMasterMk cId="1070527498" sldId="2147483660"/>
              <pc:sldLayoutMk cId="4007293421" sldId="2147483699"/>
              <ac:picMk id="16" creationId="{53373A7A-68AA-F245-9326-7BDA925BAF33}"/>
            </ac:picMkLst>
          </pc:picChg>
          <pc:picChg chg="del mod">
            <ac:chgData name="Anni Similä" userId="20f2e94c-a5cc-428c-95fb-71339b650b6f" providerId="ADAL" clId="{2E187D4A-B3BD-46CD-A77E-FFD0F3D54AA5}" dt="2024-06-25T11:56:13.496" v="2672" actId="478"/>
            <ac:picMkLst>
              <pc:docMk/>
              <pc:sldMasterMk cId="1070527498" sldId="2147483660"/>
              <pc:sldLayoutMk cId="4007293421" sldId="2147483699"/>
              <ac:picMk id="18" creationId="{AA689BF0-EA18-3948-B696-BD2050976E48}"/>
            </ac:picMkLst>
          </pc:picChg>
          <pc:picChg chg="del mod">
            <ac:chgData name="Anni Similä" userId="20f2e94c-a5cc-428c-95fb-71339b650b6f" providerId="ADAL" clId="{2E187D4A-B3BD-46CD-A77E-FFD0F3D54AA5}" dt="2024-06-25T11:55:49.511" v="2667" actId="478"/>
            <ac:picMkLst>
              <pc:docMk/>
              <pc:sldMasterMk cId="1070527498" sldId="2147483660"/>
              <pc:sldLayoutMk cId="4007293421" sldId="2147483699"/>
              <ac:picMk id="19" creationId="{9D13B61D-7FB8-BC4E-B66E-2BD73EB7A698}"/>
            </ac:picMkLst>
          </pc:picChg>
          <pc:picChg chg="del mod">
            <ac:chgData name="Anni Similä" userId="20f2e94c-a5cc-428c-95fb-71339b650b6f" providerId="ADAL" clId="{2E187D4A-B3BD-46CD-A77E-FFD0F3D54AA5}" dt="2024-06-25T11:56:13.496" v="2672" actId="478"/>
            <ac:picMkLst>
              <pc:docMk/>
              <pc:sldMasterMk cId="1070527498" sldId="2147483660"/>
              <pc:sldLayoutMk cId="4007293421" sldId="2147483699"/>
              <ac:picMk id="23" creationId="{D054568A-5BA4-5F4B-9032-4C3C28F9D016}"/>
            </ac:picMkLst>
          </pc:picChg>
        </pc:sldLayoutChg>
        <pc:sldLayoutChg chg="addSp delSp modSp mod">
          <pc:chgData name="Anni Similä" userId="20f2e94c-a5cc-428c-95fb-71339b650b6f" providerId="ADAL" clId="{2E187D4A-B3BD-46CD-A77E-FFD0F3D54AA5}" dt="2024-07-04T11:36:35.578" v="2995"/>
          <pc:sldLayoutMkLst>
            <pc:docMk/>
            <pc:sldMasterMk cId="1070527498" sldId="2147483660"/>
            <pc:sldLayoutMk cId="1616078609" sldId="2147483700"/>
          </pc:sldLayoutMkLst>
          <pc:spChg chg="add del mod">
            <ac:chgData name="Anni Similä" userId="20f2e94c-a5cc-428c-95fb-71339b650b6f" providerId="ADAL" clId="{2E187D4A-B3BD-46CD-A77E-FFD0F3D54AA5}" dt="2024-07-04T11:36:35.266" v="2994" actId="478"/>
            <ac:spMkLst>
              <pc:docMk/>
              <pc:sldMasterMk cId="1070527498" sldId="2147483660"/>
              <pc:sldLayoutMk cId="1616078609" sldId="2147483700"/>
              <ac:spMk id="5" creationId="{F85BE308-392C-EC6B-E477-1F01D36F942F}"/>
            </ac:spMkLst>
          </pc:spChg>
          <pc:spChg chg="add mod">
            <ac:chgData name="Anni Similä" userId="20f2e94c-a5cc-428c-95fb-71339b650b6f" providerId="ADAL" clId="{2E187D4A-B3BD-46CD-A77E-FFD0F3D54AA5}" dt="2024-06-25T11:13:08.059" v="1671"/>
            <ac:spMkLst>
              <pc:docMk/>
              <pc:sldMasterMk cId="1070527498" sldId="2147483660"/>
              <pc:sldLayoutMk cId="1616078609" sldId="2147483700"/>
              <ac:spMk id="6" creationId="{FFDF114C-DB69-DBE7-C81D-929909457A74}"/>
            </ac:spMkLst>
          </pc:spChg>
          <pc:picChg chg="add mod">
            <ac:chgData name="Anni Similä" userId="20f2e94c-a5cc-428c-95fb-71339b650b6f" providerId="ADAL" clId="{2E187D4A-B3BD-46CD-A77E-FFD0F3D54AA5}" dt="2024-07-04T11:36:35.578" v="2995"/>
            <ac:picMkLst>
              <pc:docMk/>
              <pc:sldMasterMk cId="1070527498" sldId="2147483660"/>
              <pc:sldLayoutMk cId="1616078609" sldId="2147483700"/>
              <ac:picMk id="6" creationId="{F41B0934-2383-5D92-EBD0-C859D782DACE}"/>
            </ac:picMkLst>
          </pc:picChg>
        </pc:sldLayoutChg>
      </pc:sldMasterChg>
    </pc:docChg>
  </pc:docChgLst>
  <pc:docChgLst>
    <pc:chgData name="Anni Similä" userId="20f2e94c-a5cc-428c-95fb-71339b650b6f" providerId="ADAL" clId="{550A861E-3CA8-484D-8D1A-0580C13BDB89}"/>
    <pc:docChg chg="undo custSel addSld modSld sldOrd">
      <pc:chgData name="Anni Similä" userId="20f2e94c-a5cc-428c-95fb-71339b650b6f" providerId="ADAL" clId="{550A861E-3CA8-484D-8D1A-0580C13BDB89}" dt="2024-05-07T06:44:39.344" v="167" actId="14100"/>
      <pc:docMkLst>
        <pc:docMk/>
      </pc:docMkLst>
      <pc:sldChg chg="addSp modSp new mod ord">
        <pc:chgData name="Anni Similä" userId="20f2e94c-a5cc-428c-95fb-71339b650b6f" providerId="ADAL" clId="{550A861E-3CA8-484D-8D1A-0580C13BDB89}" dt="2024-05-07T06:44:22.341" v="150"/>
        <pc:sldMkLst>
          <pc:docMk/>
          <pc:sldMk cId="2367133268" sldId="264"/>
        </pc:sldMkLst>
        <pc:spChg chg="add mod">
          <ac:chgData name="Anni Similä" userId="20f2e94c-a5cc-428c-95fb-71339b650b6f" providerId="ADAL" clId="{550A861E-3CA8-484D-8D1A-0580C13BDB89}" dt="2024-05-07T06:40:08.160" v="83" actId="20577"/>
          <ac:spMkLst>
            <pc:docMk/>
            <pc:sldMk cId="2367133268" sldId="264"/>
            <ac:spMk id="4" creationId="{BBBACE6A-DCF5-98C6-579F-544604F34F57}"/>
          </ac:spMkLst>
        </pc:spChg>
      </pc:sldChg>
      <pc:sldChg chg="modSp add mod">
        <pc:chgData name="Anni Similä" userId="20f2e94c-a5cc-428c-95fb-71339b650b6f" providerId="ADAL" clId="{550A861E-3CA8-484D-8D1A-0580C13BDB89}" dt="2024-05-07T06:40:45.134" v="148" actId="20577"/>
        <pc:sldMkLst>
          <pc:docMk/>
          <pc:sldMk cId="2197147089" sldId="265"/>
        </pc:sldMkLst>
        <pc:spChg chg="mod">
          <ac:chgData name="Anni Similä" userId="20f2e94c-a5cc-428c-95fb-71339b650b6f" providerId="ADAL" clId="{550A861E-3CA8-484D-8D1A-0580C13BDB89}" dt="2024-05-07T06:40:45.134" v="148" actId="20577"/>
          <ac:spMkLst>
            <pc:docMk/>
            <pc:sldMk cId="2197147089" sldId="265"/>
            <ac:spMk id="4" creationId="{BBBACE6A-DCF5-98C6-579F-544604F34F57}"/>
          </ac:spMkLst>
        </pc:spChg>
      </pc:sldChg>
      <pc:sldChg chg="modSp add mod">
        <pc:chgData name="Anni Similä" userId="20f2e94c-a5cc-428c-95fb-71339b650b6f" providerId="ADAL" clId="{550A861E-3CA8-484D-8D1A-0580C13BDB89}" dt="2024-05-07T06:44:39.344" v="167" actId="14100"/>
        <pc:sldMkLst>
          <pc:docMk/>
          <pc:sldMk cId="3117596102" sldId="266"/>
        </pc:sldMkLst>
        <pc:spChg chg="mod">
          <ac:chgData name="Anni Similä" userId="20f2e94c-a5cc-428c-95fb-71339b650b6f" providerId="ADAL" clId="{550A861E-3CA8-484D-8D1A-0580C13BDB89}" dt="2024-05-07T06:44:39.344" v="167" actId="14100"/>
          <ac:spMkLst>
            <pc:docMk/>
            <pc:sldMk cId="3117596102" sldId="266"/>
            <ac:spMk id="4" creationId="{BBBACE6A-DCF5-98C6-579F-544604F34F57}"/>
          </ac:spMkLst>
        </pc:spChg>
      </pc:sldChg>
    </pc:docChg>
  </pc:docChgLst>
  <pc:docChgLst>
    <pc:chgData name="Anni Similä" userId="S::anni.simila@duodecim.fi::20f2e94c-a5cc-428c-95fb-71339b650b6f" providerId="AD" clId="Web-{5AD8D93A-C717-48F4-8E6E-49A08F5254EE}"/>
    <pc:docChg chg="modSld">
      <pc:chgData name="Anni Similä" userId="S::anni.simila@duodecim.fi::20f2e94c-a5cc-428c-95fb-71339b650b6f" providerId="AD" clId="Web-{5AD8D93A-C717-48F4-8E6E-49A08F5254EE}" dt="2024-09-02T12:01:33.888" v="14" actId="20577"/>
      <pc:docMkLst>
        <pc:docMk/>
      </pc:docMkLst>
      <pc:sldChg chg="modSp">
        <pc:chgData name="Anni Similä" userId="S::anni.simila@duodecim.fi::20f2e94c-a5cc-428c-95fb-71339b650b6f" providerId="AD" clId="Web-{5AD8D93A-C717-48F4-8E6E-49A08F5254EE}" dt="2024-09-02T12:01:33.888" v="14" actId="20577"/>
        <pc:sldMkLst>
          <pc:docMk/>
          <pc:sldMk cId="260459356" sldId="314"/>
        </pc:sldMkLst>
        <pc:spChg chg="mod">
          <ac:chgData name="Anni Similä" userId="S::anni.simila@duodecim.fi::20f2e94c-a5cc-428c-95fb-71339b650b6f" providerId="AD" clId="Web-{5AD8D93A-C717-48F4-8E6E-49A08F5254EE}" dt="2024-09-02T12:01:33.888" v="14" actId="20577"/>
          <ac:spMkLst>
            <pc:docMk/>
            <pc:sldMk cId="260459356" sldId="314"/>
            <ac:spMk id="3" creationId="{09A66CA4-E7C8-6BE5-53C5-7E1674265CF2}"/>
          </ac:spMkLst>
        </pc:spChg>
      </pc:sldChg>
    </pc:docChg>
  </pc:docChgLst>
  <pc:docChgLst>
    <pc:chgData name="Anni Similä" userId="S::anni.simila@duodecim.fi::20f2e94c-a5cc-428c-95fb-71339b650b6f" providerId="AD" clId="Web-{B4AF4430-D403-4943-9075-6E92A59FE840}"/>
    <pc:docChg chg="modSld">
      <pc:chgData name="Anni Similä" userId="S::anni.simila@duodecim.fi::20f2e94c-a5cc-428c-95fb-71339b650b6f" providerId="AD" clId="Web-{B4AF4430-D403-4943-9075-6E92A59FE840}" dt="2024-08-19T12:21:10.967" v="16" actId="14100"/>
      <pc:docMkLst>
        <pc:docMk/>
      </pc:docMkLst>
      <pc:sldChg chg="modSp">
        <pc:chgData name="Anni Similä" userId="S::anni.simila@duodecim.fi::20f2e94c-a5cc-428c-95fb-71339b650b6f" providerId="AD" clId="Web-{B4AF4430-D403-4943-9075-6E92A59FE840}" dt="2024-08-19T12:19:53.387" v="5" actId="20577"/>
        <pc:sldMkLst>
          <pc:docMk/>
          <pc:sldMk cId="260459356" sldId="314"/>
        </pc:sldMkLst>
        <pc:spChg chg="mod">
          <ac:chgData name="Anni Similä" userId="S::anni.simila@duodecim.fi::20f2e94c-a5cc-428c-95fb-71339b650b6f" providerId="AD" clId="Web-{B4AF4430-D403-4943-9075-6E92A59FE840}" dt="2024-08-19T12:19:53.387" v="5" actId="20577"/>
          <ac:spMkLst>
            <pc:docMk/>
            <pc:sldMk cId="260459356" sldId="314"/>
            <ac:spMk id="3" creationId="{09A66CA4-E7C8-6BE5-53C5-7E1674265CF2}"/>
          </ac:spMkLst>
        </pc:spChg>
      </pc:sldChg>
      <pc:sldChg chg="modSp">
        <pc:chgData name="Anni Similä" userId="S::anni.simila@duodecim.fi::20f2e94c-a5cc-428c-95fb-71339b650b6f" providerId="AD" clId="Web-{B4AF4430-D403-4943-9075-6E92A59FE840}" dt="2024-08-19T12:21:10.967" v="16" actId="14100"/>
        <pc:sldMkLst>
          <pc:docMk/>
          <pc:sldMk cId="3352344924" sldId="316"/>
        </pc:sldMkLst>
        <pc:spChg chg="mod">
          <ac:chgData name="Anni Similä" userId="S::anni.simila@duodecim.fi::20f2e94c-a5cc-428c-95fb-71339b650b6f" providerId="AD" clId="Web-{B4AF4430-D403-4943-9075-6E92A59FE840}" dt="2024-08-19T12:20:09.653" v="6" actId="20577"/>
          <ac:spMkLst>
            <pc:docMk/>
            <pc:sldMk cId="3352344924" sldId="316"/>
            <ac:spMk id="7" creationId="{B3F156FB-6C7F-AC90-BAF5-51A7F1928325}"/>
          </ac:spMkLst>
        </pc:spChg>
        <pc:spChg chg="mod">
          <ac:chgData name="Anni Similä" userId="S::anni.simila@duodecim.fi::20f2e94c-a5cc-428c-95fb-71339b650b6f" providerId="AD" clId="Web-{B4AF4430-D403-4943-9075-6E92A59FE840}" dt="2024-08-19T12:21:10.967" v="16" actId="14100"/>
          <ac:spMkLst>
            <pc:docMk/>
            <pc:sldMk cId="3352344924" sldId="316"/>
            <ac:spMk id="18" creationId="{90A3E0C3-B7CD-5ADF-736C-B1F6D021C2C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F148354C-D61D-FC66-AB67-BAF3024EF6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1412DA5-6999-2030-D41D-C3EF9DE30D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DCE5D-D634-4A4A-97D9-B2FB74928F51}" type="datetimeFigureOut">
              <a:rPr lang="fi-FI" smtClean="0"/>
              <a:t>25.9.2024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B9B75ABB-D992-3868-7A48-3B0EBF31C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2C36E4D-41AE-A5B6-7E99-68B7E3940B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488DB-D513-483A-90E4-B38779FB765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4897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67058-BEEE-47A1-A041-DED6BE29C59B}" type="datetimeFigureOut">
              <a:rPr lang="fi-FI" smtClean="0"/>
              <a:t>25.9.2024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F4725-8A1B-4480-BFF1-F5A97382E26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2152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3F4725-8A1B-4480-BFF1-F5A97382E262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1032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3F4725-8A1B-4480-BFF1-F5A97382E262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3184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3F4725-8A1B-4480-BFF1-F5A97382E262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2039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3F4725-8A1B-4480-BFF1-F5A97382E262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2371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8.svg"/><Relationship Id="rId3" Type="http://schemas.openxmlformats.org/officeDocument/2006/relationships/image" Target="../media/image12.svg"/><Relationship Id="rId7" Type="http://schemas.openxmlformats.org/officeDocument/2006/relationships/image" Target="../media/image4.svg"/><Relationship Id="rId12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2.svg"/><Relationship Id="rId10" Type="http://schemas.openxmlformats.org/officeDocument/2006/relationships/image" Target="../media/image13.jpeg"/><Relationship Id="rId4" Type="http://schemas.openxmlformats.org/officeDocument/2006/relationships/image" Target="../media/image1.png"/><Relationship Id="rId9" Type="http://schemas.openxmlformats.org/officeDocument/2006/relationships/image" Target="../media/image10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2.sv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11" Type="http://schemas.openxmlformats.org/officeDocument/2006/relationships/image" Target="../media/image8.sv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svg"/><Relationship Id="rId9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941B2-CA4B-1741-8043-955EE2A7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E782BB6-FCE5-B84B-8661-93B4EDD35DCC}" type="slidenum">
              <a:t>‹#›</a:t>
            </a:fld>
            <a:endParaRPr lang="fi-F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CFCCC6-6E30-BE4E-9177-869CC4EA98D4}"/>
              </a:ext>
            </a:extLst>
          </p:cNvPr>
          <p:cNvCxnSpPr/>
          <p:nvPr/>
        </p:nvCxnSpPr>
        <p:spPr>
          <a:xfrm>
            <a:off x="0" y="897132"/>
            <a:ext cx="12193200" cy="0"/>
          </a:xfrm>
          <a:prstGeom prst="line">
            <a:avLst/>
          </a:prstGeom>
          <a:ln w="12700"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290FB195-D82E-6A4E-B66B-BAACA152E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400" y="58993"/>
            <a:ext cx="2769452" cy="783806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143940E-54ED-B616-EFF4-EDE0B85D07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18818" y="367556"/>
            <a:ext cx="2769452" cy="166680"/>
          </a:xfrm>
          <a:prstGeom prst="rect">
            <a:avLst/>
          </a:prstGeom>
        </p:spPr>
      </p:pic>
      <p:pic>
        <p:nvPicPr>
          <p:cNvPr id="2" name="Kuva 1" descr="Kuva, joka sisältää kohteen henkilö, vaate, Ihmisen kasvot, piha-&#10;&#10;Kuvaus luotu automaattisesti">
            <a:extLst>
              <a:ext uri="{FF2B5EF4-FFF2-40B4-BE49-F238E27FC236}">
                <a16:creationId xmlns:a16="http://schemas.microsoft.com/office/drawing/2014/main" id="{317B9EB6-12E8-5790-4605-6CE05A9914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4733" y="897132"/>
            <a:ext cx="7628467" cy="5974616"/>
          </a:xfrm>
          <a:prstGeom prst="rect">
            <a:avLst/>
          </a:prstGeom>
        </p:spPr>
      </p:pic>
      <p:grpSp>
        <p:nvGrpSpPr>
          <p:cNvPr id="3" name="Ryhmä 2">
            <a:extLst>
              <a:ext uri="{FF2B5EF4-FFF2-40B4-BE49-F238E27FC236}">
                <a16:creationId xmlns:a16="http://schemas.microsoft.com/office/drawing/2014/main" id="{FA68173E-C98D-4621-8F0F-0A1FE88922E6}"/>
              </a:ext>
            </a:extLst>
          </p:cNvPr>
          <p:cNvGrpSpPr/>
          <p:nvPr userDrawn="1"/>
        </p:nvGrpSpPr>
        <p:grpSpPr>
          <a:xfrm>
            <a:off x="4864769" y="4893067"/>
            <a:ext cx="1414712" cy="1703676"/>
            <a:chOff x="10463619" y="4858896"/>
            <a:chExt cx="1414712" cy="1703676"/>
          </a:xfrm>
        </p:grpSpPr>
        <p:sp>
          <p:nvSpPr>
            <p:cNvPr id="7" name="Suorakulmio: Pyöristetyt kulmat 6">
              <a:extLst>
                <a:ext uri="{FF2B5EF4-FFF2-40B4-BE49-F238E27FC236}">
                  <a16:creationId xmlns:a16="http://schemas.microsoft.com/office/drawing/2014/main" id="{0FFDDB41-6984-8A7D-8392-80369FAAD3C7}"/>
                </a:ext>
              </a:extLst>
            </p:cNvPr>
            <p:cNvSpPr/>
            <p:nvPr/>
          </p:nvSpPr>
          <p:spPr>
            <a:xfrm>
              <a:off x="10463619" y="4858896"/>
              <a:ext cx="1414712" cy="1703676"/>
            </a:xfrm>
            <a:prstGeom prst="roundRect">
              <a:avLst>
                <a:gd name="adj" fmla="val 5674"/>
              </a:avLst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7FF3D79C-3A23-9EA2-F56A-D8DE62DF1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33385" y="5222755"/>
              <a:ext cx="1275180" cy="1275179"/>
            </a:xfrm>
            <a:prstGeom prst="rect">
              <a:avLst/>
            </a:prstGeom>
          </p:spPr>
        </p:pic>
        <p:pic>
          <p:nvPicPr>
            <p:cNvPr id="10" name="Kuva 9">
              <a:extLst>
                <a:ext uri="{FF2B5EF4-FFF2-40B4-BE49-F238E27FC236}">
                  <a16:creationId xmlns:a16="http://schemas.microsoft.com/office/drawing/2014/main" id="{233168D0-CE7D-54C3-05D6-46919BD084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647100" y="4991429"/>
              <a:ext cx="1047750" cy="161925"/>
            </a:xfrm>
            <a:prstGeom prst="rect">
              <a:avLst/>
            </a:prstGeom>
          </p:spPr>
        </p:pic>
      </p:grpSp>
      <p:pic>
        <p:nvPicPr>
          <p:cNvPr id="16" name="Kuva 15">
            <a:extLst>
              <a:ext uri="{FF2B5EF4-FFF2-40B4-BE49-F238E27FC236}">
                <a16:creationId xmlns:a16="http://schemas.microsoft.com/office/drawing/2014/main" id="{7C94805D-1453-598A-87C9-976627DDE18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6821" y="1782708"/>
            <a:ext cx="3098141" cy="1646292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2DCBD695-0646-7EE5-37D9-8D5FB794B26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85543" y="3685274"/>
            <a:ext cx="3254938" cy="76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6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65531-52EA-964F-8B66-3FBA7703D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A93D0-316E-3949-BCAB-951670E9B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569BC-34FF-0F41-AEF5-F8C972DF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5896-84E2-A143-A1F4-5262358CF092}" type="datetimeFigureOut">
              <a:t>25.9.2024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CC951-0964-614A-B3E6-EE14B669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2A5FE-A856-7042-99B1-478270FC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2BB6-FCE5-B84B-8661-93B4EDD35DCC}" type="slidenum">
              <a:t>‹#›</a:t>
            </a:fld>
            <a:endParaRPr lang="fi-FI"/>
          </a:p>
        </p:txBody>
      </p:sp>
      <p:sp>
        <p:nvSpPr>
          <p:cNvPr id="10" name="Kuvan paikkamerkki 10">
            <a:extLst>
              <a:ext uri="{FF2B5EF4-FFF2-40B4-BE49-F238E27FC236}">
                <a16:creationId xmlns:a16="http://schemas.microsoft.com/office/drawing/2014/main" id="{DC580E26-6FCD-6832-052E-3FCDA60253B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289894" y="5231758"/>
            <a:ext cx="1656190" cy="1389864"/>
          </a:xfrm>
          <a:noFill/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r>
              <a:rPr lang="fi-FI"/>
              <a:t>Järjestäjän tai tapahtuman oma logopaikka.</a:t>
            </a:r>
          </a:p>
          <a:p>
            <a:r>
              <a:rPr lang="fi-FI"/>
              <a:t>(Ehdotus: Aseta läpinäkyvyys 75 %)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6AD9310F-F7D0-28A7-E3C3-9ED8A9862F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18600" y="254420"/>
            <a:ext cx="2469669" cy="14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231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99B87CFF-448E-FC03-0373-302DAA7368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59199" y="237640"/>
            <a:ext cx="2126986" cy="1470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E65531-52EA-964F-8B66-3FBA7703D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A93D0-316E-3949-BCAB-951670E9B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569BC-34FF-0F41-AEF5-F8C972DF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5896-84E2-A143-A1F4-5262358CF092}" type="datetimeFigureOut">
              <a:t>25.9.2024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CC951-0964-614A-B3E6-EE14B669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2A5FE-A856-7042-99B1-478270FC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2BB6-FCE5-B84B-8661-93B4EDD35DCC}" type="slidenum">
              <a:t>‹#›</a:t>
            </a:fld>
            <a:endParaRPr lang="fi-FI"/>
          </a:p>
        </p:txBody>
      </p:sp>
      <p:sp>
        <p:nvSpPr>
          <p:cNvPr id="11" name="Kuvan paikkamerkki 10">
            <a:extLst>
              <a:ext uri="{FF2B5EF4-FFF2-40B4-BE49-F238E27FC236}">
                <a16:creationId xmlns:a16="http://schemas.microsoft.com/office/drawing/2014/main" id="{84EC9A12-96B8-7119-2EDD-859603364A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653927" y="23453"/>
            <a:ext cx="2916237" cy="592138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r>
              <a:rPr lang="fi-FI"/>
              <a:t>Järjestäjän tai tapahtuman oma logopaikka</a:t>
            </a:r>
          </a:p>
        </p:txBody>
      </p:sp>
      <p:sp>
        <p:nvSpPr>
          <p:cNvPr id="14" name="Kuvan paikkamerkki 10">
            <a:extLst>
              <a:ext uri="{FF2B5EF4-FFF2-40B4-BE49-F238E27FC236}">
                <a16:creationId xmlns:a16="http://schemas.microsoft.com/office/drawing/2014/main" id="{83747913-E1A9-9599-06C4-E1E8021DAAF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289894" y="5231758"/>
            <a:ext cx="1656190" cy="1389864"/>
          </a:xfrm>
          <a:noFill/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r>
              <a:rPr lang="fi-FI"/>
              <a:t>Järjestäjän tai tapahtuman oma logopaikka.</a:t>
            </a:r>
          </a:p>
          <a:p>
            <a:r>
              <a:rPr lang="fi-FI"/>
              <a:t>(Ehdotus: Aseta läpinäkyvyys 75 %)</a:t>
            </a:r>
          </a:p>
        </p:txBody>
      </p:sp>
    </p:spTree>
    <p:extLst>
      <p:ext uri="{BB962C8B-B14F-4D97-AF65-F5344CB8AC3E}">
        <p14:creationId xmlns:p14="http://schemas.microsoft.com/office/powerpoint/2010/main" val="2492488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65531-52EA-964F-8B66-3FBA7703D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A93D0-316E-3949-BCAB-951670E9B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569BC-34FF-0F41-AEF5-F8C972DF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5896-84E2-A143-A1F4-5262358CF092}" type="datetimeFigureOut">
              <a:t>25.9.2024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CC951-0964-614A-B3E6-EE14B669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2A5FE-A856-7042-99B1-478270FC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2BB6-FCE5-B84B-8661-93B4EDD35DCC}" type="slidenum">
              <a:t>‹#›</a:t>
            </a:fld>
            <a:endParaRPr lang="fi-FI"/>
          </a:p>
        </p:txBody>
      </p:sp>
      <p:pic>
        <p:nvPicPr>
          <p:cNvPr id="8" name="Picture 5" descr="Seura_Duodecim_sinettimerkki_color_RGB.png">
            <a:extLst>
              <a:ext uri="{FF2B5EF4-FFF2-40B4-BE49-F238E27FC236}">
                <a16:creationId xmlns:a16="http://schemas.microsoft.com/office/drawing/2014/main" id="{72F4BD0E-9D8D-A7B0-1E63-95FD9B5CF3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10275195" y="5186870"/>
            <a:ext cx="2551586" cy="255158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6BFE9D71-BA68-28C7-6DF3-BE745F9B78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18600" y="254420"/>
            <a:ext cx="2469669" cy="14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48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8867A16-C5AA-9D17-A6F6-EBDB04F5F2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18600" y="254420"/>
            <a:ext cx="2469669" cy="148637"/>
          </a:xfrm>
          <a:prstGeom prst="rect">
            <a:avLst/>
          </a:prstGeom>
        </p:spPr>
      </p:pic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D1AAB765-8A0F-C3C4-22D0-C634973C830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825" y="927280"/>
            <a:ext cx="2619375" cy="5138334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569BC-34FF-0F41-AEF5-F8C972DF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5896-84E2-A143-A1F4-5262358CF092}" type="datetimeFigureOut">
              <a:t>25.9.2024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CC951-0964-614A-B3E6-EE14B669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2A5FE-A856-7042-99B1-478270FC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2BB6-FCE5-B84B-8661-93B4EDD35DCC}" type="slidenum">
              <a:t>‹#›</a:t>
            </a:fld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A01B9970-F4B5-27A1-87F8-3700B50AA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8927" y="854439"/>
            <a:ext cx="7919281" cy="836249"/>
          </a:xfrm>
        </p:spPr>
        <p:txBody>
          <a:bodyPr/>
          <a:lstStyle/>
          <a:p>
            <a:endParaRPr lang="fi-FI"/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51A9D8DB-15BE-C734-C307-5E9AB71B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16960" y="1946366"/>
            <a:ext cx="7935389" cy="4132462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1233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4088-102E-CC4F-8E1C-D1A7842F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8980" y="854439"/>
            <a:ext cx="5369228" cy="836249"/>
          </a:xfrm>
        </p:spPr>
        <p:txBody>
          <a:bodyPr anchor="t" anchorCtr="0"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05D7A-318D-CB45-9AD8-3108C0CC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946366"/>
            <a:ext cx="5380149" cy="413246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7843-CB70-E14F-93F8-417B67FA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5896-84E2-A143-A1F4-5262358CF092}" type="datetimeFigureOut">
              <a:t>25.9.2024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F02B-56EB-2549-BBB7-568F0B8E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9CBC-703E-B64C-AA07-719AA32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2BB6-FCE5-B84B-8661-93B4EDD35DCC}" type="slidenum"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891061-3FAF-0248-BCED-4BEEB62FE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825" y="927280"/>
            <a:ext cx="5112152" cy="5138334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432F0C41-3139-DB93-F801-368BFFF110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18600" y="254420"/>
            <a:ext cx="2469669" cy="14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837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4D4A72-3A87-B54F-B880-953DEA38CDD4}"/>
              </a:ext>
            </a:extLst>
          </p:cNvPr>
          <p:cNvSpPr/>
          <p:nvPr/>
        </p:nvSpPr>
        <p:spPr>
          <a:xfrm>
            <a:off x="0" y="0"/>
            <a:ext cx="12192000" cy="636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F7A0D7-D40E-8D46-976E-070FA6161BC7}"/>
              </a:ext>
            </a:extLst>
          </p:cNvPr>
          <p:cNvSpPr/>
          <p:nvPr/>
        </p:nvSpPr>
        <p:spPr>
          <a:xfrm>
            <a:off x="0" y="629920"/>
            <a:ext cx="12192000" cy="622808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E65531-52EA-964F-8B66-3FBA7703D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A93D0-316E-3949-BCAB-951670E9B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569BC-34FF-0F41-AEF5-F8C972DF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DC5896-84E2-A143-A1F4-5262358CF092}" type="datetimeFigureOut">
              <a:t>25.9.2024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CC951-0964-614A-B3E6-EE14B669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2A5FE-A856-7042-99B1-478270FC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782BB6-FCE5-B84B-8661-93B4EDD35DCC}" type="slidenum">
              <a:t>‹#›</a:t>
            </a:fld>
            <a:endParaRPr lang="fi-FI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E1D5568-A196-3442-99DA-17FD9019D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7929" y="20471"/>
            <a:ext cx="2166081" cy="613041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89B29563-B042-4B77-E005-6FB0B3A7AD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18600" y="254420"/>
            <a:ext cx="2469669" cy="14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60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4088-102E-CC4F-8E1C-D1A7842F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944" y="854439"/>
            <a:ext cx="3377054" cy="836249"/>
          </a:xfrm>
        </p:spPr>
        <p:txBody>
          <a:bodyPr anchor="t" anchorCtr="0"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05D7A-318D-CB45-9AD8-3108C0CC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164" y="1946366"/>
            <a:ext cx="3383923" cy="413246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7843-CB70-E14F-93F8-417B67FA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5896-84E2-A143-A1F4-5262358CF092}" type="datetimeFigureOut">
              <a:t>25.9.2024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F02B-56EB-2549-BBB7-568F0B8E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9CBC-703E-B64C-AA07-719AA32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2BB6-FCE5-B84B-8661-93B4EDD35DCC}" type="slidenum"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891061-3FAF-0248-BCED-4BEEB62FE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7454" y="953036"/>
            <a:ext cx="4622400" cy="5112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27885024-B7C3-CF41-B019-11BA9EBEF5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53849" y="953036"/>
            <a:ext cx="2487600" cy="5112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5148FF66-56E5-CEB2-5CF3-CAD54260F7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18600" y="254420"/>
            <a:ext cx="2469669" cy="14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30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7E9AD-2BB1-954A-B20D-20DB11D0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5896-84E2-A143-A1F4-5262358CF092}" type="datetimeFigureOut">
              <a:t>25.9.2024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4ABAD-F850-A94B-A4F2-F1D60581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3F327-9F97-4E4A-8B80-6E3F69BE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2BB6-FCE5-B84B-8661-93B4EDD35DCC}" type="slidenum"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FB4969-D0F0-4B4D-B212-F912BA97D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609" y="854439"/>
            <a:ext cx="10919599" cy="836249"/>
          </a:xfrm>
        </p:spPr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B74D0AAC-3785-384F-B5E1-1B166D00A50B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31065" y="2001520"/>
            <a:ext cx="10921284" cy="4046113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taulukko napsauttamalla kuvaketta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C997E2E-E465-F90D-F130-73B40A71C8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18600" y="254420"/>
            <a:ext cx="2469669" cy="14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45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7E9AD-2BB1-954A-B20D-20DB11D0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5896-84E2-A143-A1F4-5262358CF092}" type="datetimeFigureOut">
              <a:t>25.9.2024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4ABAD-F850-A94B-A4F2-F1D60581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3F327-9F97-4E4A-8B80-6E3F69BE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2BB6-FCE5-B84B-8661-93B4EDD35DCC}" type="slidenum"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FB4969-D0F0-4B4D-B212-F912BA97D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609" y="854439"/>
            <a:ext cx="10919599" cy="836249"/>
          </a:xfrm>
        </p:spPr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0393CE6C-A064-FA41-9233-BF8690B6DE7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0417" y="2009103"/>
            <a:ext cx="10922000" cy="4030619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kaavio napsauttamalla kuvaketta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5B8306E7-0D7B-10CD-F60B-746EE4818D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18600" y="254420"/>
            <a:ext cx="2469669" cy="14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561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A18A3-7995-8943-867B-5C65750D1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696" y="1803196"/>
            <a:ext cx="9504608" cy="733942"/>
          </a:xfrm>
        </p:spPr>
        <p:txBody>
          <a:bodyPr>
            <a:noAutofit/>
          </a:bodyPr>
          <a:lstStyle>
            <a:lvl1pPr algn="ctr">
              <a:defRPr sz="38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F193B-218E-8244-A79D-8C8A8022E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DC5896-84E2-A143-A1F4-5262358CF092}" type="datetimeFigureOut">
              <a:t>25.9.2024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24592-7D47-EA4F-8276-521C858F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4332FD-1CFF-F94D-8AB8-38BB84D91E3B}"/>
              </a:ext>
            </a:extLst>
          </p:cNvPr>
          <p:cNvCxnSpPr/>
          <p:nvPr/>
        </p:nvCxnSpPr>
        <p:spPr>
          <a:xfrm>
            <a:off x="0" y="49644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E9DE8685-C5A5-7E43-9ECF-F9BA0D1FB0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1154" y="2707589"/>
            <a:ext cx="9509693" cy="538641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23AE90B-6836-4B4A-BF9A-EB28398EE220}"/>
              </a:ext>
            </a:extLst>
          </p:cNvPr>
          <p:cNvCxnSpPr/>
          <p:nvPr/>
        </p:nvCxnSpPr>
        <p:spPr>
          <a:xfrm>
            <a:off x="0" y="49644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Kuva 4">
            <a:extLst>
              <a:ext uri="{FF2B5EF4-FFF2-40B4-BE49-F238E27FC236}">
                <a16:creationId xmlns:a16="http://schemas.microsoft.com/office/drawing/2014/main" id="{90FFDCB1-86E3-35AA-EE9E-2AEF7F1A37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4042" y="5111419"/>
            <a:ext cx="269557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93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16">
            <a:extLst>
              <a:ext uri="{FF2B5EF4-FFF2-40B4-BE49-F238E27FC236}">
                <a16:creationId xmlns:a16="http://schemas.microsoft.com/office/drawing/2014/main" id="{EDB0A1A9-EAE1-0363-9137-95EED3035A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43262" y="3711422"/>
            <a:ext cx="3534305" cy="82602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941B2-CA4B-1741-8043-955EE2A7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E782BB6-FCE5-B84B-8661-93B4EDD35DCC}" type="slidenum">
              <a:t>‹#›</a:t>
            </a:fld>
            <a:endParaRPr lang="fi-F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CFCCC6-6E30-BE4E-9177-869CC4EA98D4}"/>
              </a:ext>
            </a:extLst>
          </p:cNvPr>
          <p:cNvCxnSpPr/>
          <p:nvPr/>
        </p:nvCxnSpPr>
        <p:spPr>
          <a:xfrm>
            <a:off x="0" y="897132"/>
            <a:ext cx="12193200" cy="0"/>
          </a:xfrm>
          <a:prstGeom prst="line">
            <a:avLst/>
          </a:prstGeom>
          <a:ln w="12700"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290FB195-D82E-6A4E-B66B-BAACA152E4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0400" y="58993"/>
            <a:ext cx="2769452" cy="783806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143940E-54ED-B616-EFF4-EDE0B85D07F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18818" y="367556"/>
            <a:ext cx="2769452" cy="166680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C53B4B7D-F75B-243D-1DB1-78E320AAB80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43262" y="1611173"/>
            <a:ext cx="3421474" cy="1818105"/>
          </a:xfrm>
          <a:prstGeom prst="rect">
            <a:avLst/>
          </a:prstGeom>
        </p:spPr>
      </p:pic>
      <p:pic>
        <p:nvPicPr>
          <p:cNvPr id="7" name="Kuva 6" descr="Kuva, joka sisältää kohteen henkilö, vaate, sisä-, kannettava tietokone&#10;&#10;Kuvaus luotu automaattisesti">
            <a:extLst>
              <a:ext uri="{FF2B5EF4-FFF2-40B4-BE49-F238E27FC236}">
                <a16:creationId xmlns:a16="http://schemas.microsoft.com/office/drawing/2014/main" id="{79521ECF-20CD-04B2-01BE-B22A718B1B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97132"/>
            <a:ext cx="6949439" cy="5973478"/>
          </a:xfrm>
          <a:prstGeom prst="rect">
            <a:avLst/>
          </a:prstGeom>
        </p:spPr>
      </p:pic>
      <p:grpSp>
        <p:nvGrpSpPr>
          <p:cNvPr id="8" name="Ryhmä 7">
            <a:extLst>
              <a:ext uri="{FF2B5EF4-FFF2-40B4-BE49-F238E27FC236}">
                <a16:creationId xmlns:a16="http://schemas.microsoft.com/office/drawing/2014/main" id="{C8100780-D515-13DC-85D2-EBC57EDACD08}"/>
              </a:ext>
            </a:extLst>
          </p:cNvPr>
          <p:cNvGrpSpPr/>
          <p:nvPr userDrawn="1"/>
        </p:nvGrpSpPr>
        <p:grpSpPr>
          <a:xfrm>
            <a:off x="5135397" y="4869113"/>
            <a:ext cx="1414712" cy="1703676"/>
            <a:chOff x="10463619" y="4858896"/>
            <a:chExt cx="1414712" cy="1703676"/>
          </a:xfrm>
        </p:grpSpPr>
        <p:sp>
          <p:nvSpPr>
            <p:cNvPr id="10" name="Suorakulmio: Pyöristetyt kulmat 9">
              <a:extLst>
                <a:ext uri="{FF2B5EF4-FFF2-40B4-BE49-F238E27FC236}">
                  <a16:creationId xmlns:a16="http://schemas.microsoft.com/office/drawing/2014/main" id="{F9826983-F8A8-C32C-DD06-0B6A7B6990B8}"/>
                </a:ext>
              </a:extLst>
            </p:cNvPr>
            <p:cNvSpPr/>
            <p:nvPr/>
          </p:nvSpPr>
          <p:spPr>
            <a:xfrm>
              <a:off x="10463619" y="4858896"/>
              <a:ext cx="1414712" cy="1703676"/>
            </a:xfrm>
            <a:prstGeom prst="roundRect">
              <a:avLst>
                <a:gd name="adj" fmla="val 5674"/>
              </a:avLst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1" name="Kuva 10">
              <a:extLst>
                <a:ext uri="{FF2B5EF4-FFF2-40B4-BE49-F238E27FC236}">
                  <a16:creationId xmlns:a16="http://schemas.microsoft.com/office/drawing/2014/main" id="{93A91C80-AFDC-627D-67A4-8E4E7FF9A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533385" y="5222755"/>
              <a:ext cx="1275180" cy="1275179"/>
            </a:xfrm>
            <a:prstGeom prst="rect">
              <a:avLst/>
            </a:prstGeom>
          </p:spPr>
        </p:pic>
        <p:pic>
          <p:nvPicPr>
            <p:cNvPr id="16" name="Kuva 15">
              <a:extLst>
                <a:ext uri="{FF2B5EF4-FFF2-40B4-BE49-F238E27FC236}">
                  <a16:creationId xmlns:a16="http://schemas.microsoft.com/office/drawing/2014/main" id="{09013CC0-7DA1-6B3F-4C09-47A4267F43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0647100" y="4991429"/>
              <a:ext cx="1047750" cy="161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559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2F2C83-F980-1947-9AA6-2FDE83FE8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C5896-84E2-A143-A1F4-5262358CF092}" type="datetimeFigureOut">
              <a:t>25.9.2024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F8BC3B-0AC6-3546-872B-E30B93D24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8586C-94F4-E24C-A0FA-726746E53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82BB6-FCE5-B84B-8661-93B4EDD35DCC}" type="slidenum"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41B0934-2383-5D92-EBD0-C859D782DA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18600" y="254420"/>
            <a:ext cx="2469669" cy="14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78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uva 17" descr="Kuva, joka sisältää kohteen vaate, henkilö, seinä, sisä-&#10;&#10;Kuvaus luotu automaattisesti">
            <a:extLst>
              <a:ext uri="{FF2B5EF4-FFF2-40B4-BE49-F238E27FC236}">
                <a16:creationId xmlns:a16="http://schemas.microsoft.com/office/drawing/2014/main" id="{FDED8A81-5DE8-98A8-6602-8817DAA15D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7"/>
          <a:stretch/>
        </p:blipFill>
        <p:spPr>
          <a:xfrm>
            <a:off x="0" y="917302"/>
            <a:ext cx="12192000" cy="597229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28308-538F-A447-BB11-3B653DDE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DC5896-84E2-A143-A1F4-5262358CF092}" type="datetimeFigureOut">
              <a:t>25.9.2024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65EA-24CE-0C49-8A40-9C553BC6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941B2-CA4B-1741-8043-955EE2A7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E782BB6-FCE5-B84B-8661-93B4EDD35DCC}" type="slidenum">
              <a:t>‹#›</a:t>
            </a:fld>
            <a:endParaRPr lang="fi-F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CFCCC6-6E30-BE4E-9177-869CC4EA98D4}"/>
              </a:ext>
            </a:extLst>
          </p:cNvPr>
          <p:cNvCxnSpPr/>
          <p:nvPr/>
        </p:nvCxnSpPr>
        <p:spPr>
          <a:xfrm>
            <a:off x="0" y="897132"/>
            <a:ext cx="12193200" cy="0"/>
          </a:xfrm>
          <a:prstGeom prst="line">
            <a:avLst/>
          </a:prstGeom>
          <a:ln w="12700"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290FB195-D82E-6A4E-B66B-BAACA152E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0400" y="58993"/>
            <a:ext cx="2769452" cy="783806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143940E-54ED-B616-EFF4-EDE0B85D07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18818" y="367556"/>
            <a:ext cx="2769452" cy="166680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6812B14C-7BF0-867E-9113-9C68308AADE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4216" y="1514452"/>
            <a:ext cx="3098141" cy="1646292"/>
          </a:xfrm>
          <a:prstGeom prst="rect">
            <a:avLst/>
          </a:prstGeom>
        </p:spPr>
      </p:pic>
      <p:grpSp>
        <p:nvGrpSpPr>
          <p:cNvPr id="27" name="Ryhmä 26">
            <a:extLst>
              <a:ext uri="{FF2B5EF4-FFF2-40B4-BE49-F238E27FC236}">
                <a16:creationId xmlns:a16="http://schemas.microsoft.com/office/drawing/2014/main" id="{BF299F3B-1569-5178-0325-2D530C44D5BD}"/>
              </a:ext>
            </a:extLst>
          </p:cNvPr>
          <p:cNvGrpSpPr/>
          <p:nvPr userDrawn="1"/>
        </p:nvGrpSpPr>
        <p:grpSpPr>
          <a:xfrm>
            <a:off x="10463619" y="4858896"/>
            <a:ext cx="1414712" cy="1703676"/>
            <a:chOff x="10463619" y="4858896"/>
            <a:chExt cx="1414712" cy="1703676"/>
          </a:xfrm>
        </p:grpSpPr>
        <p:sp>
          <p:nvSpPr>
            <p:cNvPr id="13" name="Suorakulmio: Pyöristetyt kulmat 12">
              <a:extLst>
                <a:ext uri="{FF2B5EF4-FFF2-40B4-BE49-F238E27FC236}">
                  <a16:creationId xmlns:a16="http://schemas.microsoft.com/office/drawing/2014/main" id="{6C0891D5-3DFF-9707-ECE2-308DAB9E7E21}"/>
                </a:ext>
              </a:extLst>
            </p:cNvPr>
            <p:cNvSpPr/>
            <p:nvPr/>
          </p:nvSpPr>
          <p:spPr>
            <a:xfrm>
              <a:off x="10463619" y="4858896"/>
              <a:ext cx="1414712" cy="1703676"/>
            </a:xfrm>
            <a:prstGeom prst="roundRect">
              <a:avLst>
                <a:gd name="adj" fmla="val 5674"/>
              </a:avLst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5" name="Kuva 14">
              <a:extLst>
                <a:ext uri="{FF2B5EF4-FFF2-40B4-BE49-F238E27FC236}">
                  <a16:creationId xmlns:a16="http://schemas.microsoft.com/office/drawing/2014/main" id="{DC5CE476-B6D4-33CD-8692-8B55FA443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533385" y="5222755"/>
              <a:ext cx="1275180" cy="1275179"/>
            </a:xfrm>
            <a:prstGeom prst="rect">
              <a:avLst/>
            </a:prstGeom>
          </p:spPr>
        </p:pic>
        <p:pic>
          <p:nvPicPr>
            <p:cNvPr id="26" name="Kuva 25">
              <a:extLst>
                <a:ext uri="{FF2B5EF4-FFF2-40B4-BE49-F238E27FC236}">
                  <a16:creationId xmlns:a16="http://schemas.microsoft.com/office/drawing/2014/main" id="{11F420EA-7A79-630A-10CC-7C5C263BC0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647100" y="4991429"/>
              <a:ext cx="1047750" cy="161925"/>
            </a:xfrm>
            <a:prstGeom prst="rect">
              <a:avLst/>
            </a:prstGeom>
          </p:spPr>
        </p:pic>
      </p:grpSp>
      <p:pic>
        <p:nvPicPr>
          <p:cNvPr id="30" name="Kuva 29">
            <a:extLst>
              <a:ext uri="{FF2B5EF4-FFF2-40B4-BE49-F238E27FC236}">
                <a16:creationId xmlns:a16="http://schemas.microsoft.com/office/drawing/2014/main" id="{84051DA3-3108-5F98-6057-C64CD2399F6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24215" y="3369671"/>
            <a:ext cx="3287611" cy="76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4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8D97B-3EA1-1D47-BA97-033B4AD19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993923"/>
            <a:ext cx="4862052" cy="1269878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9122D-D644-244F-ADDE-3F14D03BE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459115"/>
            <a:ext cx="4891548" cy="538641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28308-538F-A447-BB11-3B653DDE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DC5896-84E2-A143-A1F4-5262358CF092}" type="datetimeFigureOut">
              <a:t>25.9.2024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65EA-24CE-0C49-8A40-9C553BC6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941B2-CA4B-1741-8043-955EE2A7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E782BB6-FCE5-B84B-8661-93B4EDD35DCC}" type="slidenum">
              <a:t>‹#›</a:t>
            </a:fld>
            <a:endParaRPr lang="fi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61C4807-9EF9-9F47-B473-F3600B3A1BA3}"/>
              </a:ext>
            </a:extLst>
          </p:cNvPr>
          <p:cNvCxnSpPr/>
          <p:nvPr/>
        </p:nvCxnSpPr>
        <p:spPr>
          <a:xfrm>
            <a:off x="0" y="9036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42B5F722-F78A-7A4B-A674-3C066C17C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400" y="58993"/>
            <a:ext cx="2769452" cy="7838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2FEA2D-ECD6-3C45-8BE5-6240E1ACA3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232196" y="1969478"/>
            <a:ext cx="4347328" cy="4347328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0114F0A5-8C3F-2E29-5345-E81E77F11E6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18818" y="367556"/>
            <a:ext cx="2769452" cy="16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08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7892D2A8-999E-FCE5-FE85-F3291B566C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44041" y="5111419"/>
            <a:ext cx="2695575" cy="135255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28308-538F-A447-BB11-3B653DDE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DC5896-84E2-A143-A1F4-5262358CF092}" type="datetimeFigureOut">
              <a:t>25.9.2024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65EA-24CE-0C49-8A40-9C553BC6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941B2-CA4B-1741-8043-955EE2A7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E782BB6-FCE5-B84B-8661-93B4EDD35DCC}" type="slidenum">
              <a:t>‹#›</a:t>
            </a:fld>
            <a:endParaRPr lang="fi-FI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85E0186-E09F-FE14-51DD-1CF9B9A585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85353" y="2065408"/>
            <a:ext cx="8268324" cy="1269878"/>
          </a:xfrm>
        </p:spPr>
        <p:txBody>
          <a:bodyPr anchor="b">
            <a:noAutofit/>
          </a:bodyPr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4FC33D7-5A4B-6CA2-B2D2-8F660303C8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0273" y="3530600"/>
            <a:ext cx="8318485" cy="538641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1991244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2E091A8-F6DE-6E4E-ACCD-6A778ADD44BB}"/>
              </a:ext>
            </a:extLst>
          </p:cNvPr>
          <p:cNvSpPr/>
          <p:nvPr/>
        </p:nvSpPr>
        <p:spPr>
          <a:xfrm>
            <a:off x="0" y="0"/>
            <a:ext cx="12192000" cy="636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D88E28-2B40-E44B-97AC-DDF80A227A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933303"/>
            <a:ext cx="10515600" cy="1173859"/>
          </a:xfrm>
        </p:spPr>
        <p:txBody>
          <a:bodyPr anchor="b">
            <a:noAutofit/>
          </a:bodyPr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E686F-D349-F045-91D6-7018DF353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46275"/>
            <a:ext cx="10515600" cy="555974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670F1-8FF3-A84C-8491-2B2B8B176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DC5896-84E2-A143-A1F4-5262358CF092}" type="datetimeFigureOut">
              <a:t>25.9.2024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C7FC1-76D8-D242-908A-DA4770444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FB759-CCE7-F249-B83F-735551140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E782BB6-FCE5-B84B-8661-93B4EDD35DCC}" type="slidenum">
              <a:t>‹#›</a:t>
            </a:fld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96D290B-A90C-D74A-9F71-7FBE59188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7929" y="20471"/>
            <a:ext cx="2166081" cy="613041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902E24F-BB11-1F7A-5D46-D2C8E302965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18818" y="243651"/>
            <a:ext cx="2769452" cy="16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6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28308-538F-A447-BB11-3B653DDE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DC5896-84E2-A143-A1F4-5262358CF092}" type="datetimeFigureOut">
              <a:t>25.9.2024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65EA-24CE-0C49-8A40-9C553BC6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941B2-CA4B-1741-8043-955EE2A7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E782BB6-FCE5-B84B-8661-93B4EDD35DCC}" type="slidenum">
              <a:t>‹#›</a:t>
            </a:fld>
            <a:endParaRPr lang="fi-FI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85E0186-E09F-FE14-51DD-1CF9B9A585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85353" y="2065408"/>
            <a:ext cx="8268324" cy="1269878"/>
          </a:xfrm>
        </p:spPr>
        <p:txBody>
          <a:bodyPr anchor="b">
            <a:noAutofit/>
          </a:bodyPr>
          <a:lstStyle>
            <a:lvl1pPr algn="ctr">
              <a:defRPr sz="3800">
                <a:solidFill>
                  <a:srgbClr val="00175A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4FC33D7-5A4B-6CA2-B2D2-8F660303C8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0273" y="3530600"/>
            <a:ext cx="8318485" cy="538641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rgbClr val="00175A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1C1B816-F9B7-19AA-F795-C61568E50D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4042" y="5111419"/>
            <a:ext cx="269557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16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B069A05-75B2-2B4E-824C-84428B21C9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910004"/>
            <a:ext cx="12192000" cy="5947996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F8D97B-3EA1-1D47-BA97-033B4AD19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993923"/>
            <a:ext cx="4862052" cy="1269878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9122D-D644-244F-ADDE-3F14D03BE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459115"/>
            <a:ext cx="4891548" cy="538641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28308-538F-A447-BB11-3B653DDE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DC5896-84E2-A143-A1F4-5262358CF092}" type="datetimeFigureOut">
              <a:t>25.9.2024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65EA-24CE-0C49-8A40-9C553BC6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941B2-CA4B-1741-8043-955EE2A7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E782BB6-FCE5-B84B-8661-93B4EDD35DCC}" type="slidenum">
              <a:t>‹#›</a:t>
            </a:fld>
            <a:endParaRPr lang="fi-FI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46E9605-B1F8-2E4C-BC1A-0F200520F480}"/>
              </a:ext>
            </a:extLst>
          </p:cNvPr>
          <p:cNvCxnSpPr/>
          <p:nvPr/>
        </p:nvCxnSpPr>
        <p:spPr>
          <a:xfrm>
            <a:off x="0" y="9036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>
            <a:extLst>
              <a:ext uri="{FF2B5EF4-FFF2-40B4-BE49-F238E27FC236}">
                <a16:creationId xmlns:a16="http://schemas.microsoft.com/office/drawing/2014/main" id="{38CEC4C5-6AC3-8C44-8E88-EC8E8F7A7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400" y="58993"/>
            <a:ext cx="2769452" cy="783806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2F274503-8CF4-B5DE-64CE-0530BE50EF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18818" y="367556"/>
            <a:ext cx="2769452" cy="16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67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B069A05-75B2-2B4E-824C-84428B21C9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52000" y="900113"/>
            <a:ext cx="5940000" cy="5957887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F8D97B-3EA1-1D47-BA97-033B4AD19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993923"/>
            <a:ext cx="4862052" cy="1269878"/>
          </a:xfrm>
        </p:spPr>
        <p:txBody>
          <a:bodyPr anchor="b">
            <a:noAutofit/>
          </a:bodyPr>
          <a:lstStyle>
            <a:lvl1pPr algn="l"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9122D-D644-244F-ADDE-3F14D03BE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459115"/>
            <a:ext cx="4891548" cy="538641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28308-538F-A447-BB11-3B653DDE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DC5896-84E2-A143-A1F4-5262358CF092}" type="datetimeFigureOut">
              <a:t>25.9.2024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65EA-24CE-0C49-8A40-9C553BC6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941B2-CA4B-1741-8043-955EE2A7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E782BB6-FCE5-B84B-8661-93B4EDD35DCC}" type="slidenum">
              <a:t>‹#›</a:t>
            </a:fld>
            <a:endParaRPr lang="fi-F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CFCCC6-6E30-BE4E-9177-869CC4EA98D4}"/>
              </a:ext>
            </a:extLst>
          </p:cNvPr>
          <p:cNvCxnSpPr/>
          <p:nvPr/>
        </p:nvCxnSpPr>
        <p:spPr>
          <a:xfrm>
            <a:off x="0" y="897132"/>
            <a:ext cx="12193200" cy="0"/>
          </a:xfrm>
          <a:prstGeom prst="line">
            <a:avLst/>
          </a:prstGeom>
          <a:ln w="12700"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290FB195-D82E-6A4E-B66B-BAACA152E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400" y="58993"/>
            <a:ext cx="2769452" cy="783806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FF55B6E2-88B4-935B-CB21-9A548CA04B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18818" y="367556"/>
            <a:ext cx="2769452" cy="16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40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668E0-E573-DA40-9BA6-97A08AEDF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609" y="854439"/>
            <a:ext cx="10919599" cy="836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DBADF-80C2-C941-89BD-131D11C18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99" y="1920240"/>
            <a:ext cx="10919599" cy="10792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139E5-F176-0840-93D4-AD62F327BE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3600" y="6356351"/>
            <a:ext cx="693246" cy="22733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DC5896-84E2-A143-A1F4-5262358CF092}" type="datetimeFigureOut">
              <a:t>25.9.2024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54E19-B134-634B-BD5B-BB1451AC5B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7260" y="6359065"/>
            <a:ext cx="5166598" cy="22969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F953C-B26D-5942-A043-297B87E30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2711" y="6356350"/>
            <a:ext cx="470845" cy="24039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782BB6-FCE5-B84B-8661-93B4EDD35DCC}" type="slidenum">
              <a:t>‹#›</a:t>
            </a:fld>
            <a:endParaRPr lang="fi-FI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0BB578-42A7-BD4A-AEED-1E6A5A0A33E2}"/>
              </a:ext>
            </a:extLst>
          </p:cNvPr>
          <p:cNvCxnSpPr/>
          <p:nvPr/>
        </p:nvCxnSpPr>
        <p:spPr>
          <a:xfrm>
            <a:off x="0" y="6480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:a16="http://schemas.microsoft.com/office/drawing/2014/main" id="{8A58C6CD-1DAE-F245-AA40-FCBC6D0C18F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17929" y="20471"/>
            <a:ext cx="2166081" cy="61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2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84" r:id="rId2"/>
    <p:sldLayoutId id="2147483683" r:id="rId3"/>
    <p:sldLayoutId id="2147483662" r:id="rId4"/>
    <p:sldLayoutId id="2147483661" r:id="rId5"/>
    <p:sldLayoutId id="2147483667" r:id="rId6"/>
    <p:sldLayoutId id="2147483681" r:id="rId7"/>
    <p:sldLayoutId id="2147483663" r:id="rId8"/>
    <p:sldLayoutId id="2147483682" r:id="rId9"/>
    <p:sldLayoutId id="2147483665" r:id="rId10"/>
    <p:sldLayoutId id="2147483680" r:id="rId11"/>
    <p:sldLayoutId id="2147483677" r:id="rId12"/>
    <p:sldLayoutId id="2147483679" r:id="rId13"/>
    <p:sldLayoutId id="2147483668" r:id="rId14"/>
    <p:sldLayoutId id="2147483666" r:id="rId15"/>
    <p:sldLayoutId id="2147483669" r:id="rId16"/>
    <p:sldLayoutId id="2147483671" r:id="rId17"/>
    <p:sldLayoutId id="2147483672" r:id="rId18"/>
    <p:sldLayoutId id="2147483674" r:id="rId19"/>
    <p:sldLayoutId id="214748367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86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25525" indent="-111125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System Font Regular"/>
        <a:buChar char="-"/>
        <a:tabLst/>
        <a:defRPr sz="18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5" Type="http://schemas.openxmlformats.org/officeDocument/2006/relationships/hyperlink" Target="mailto:viestinta@duodecim.fi" TargetMode="External"/><Relationship Id="rId4" Type="http://schemas.openxmlformats.org/officeDocument/2006/relationships/hyperlink" Target="mailto:anni.simila@duodecim.fi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2.png"/><Relationship Id="rId4" Type="http://schemas.openxmlformats.org/officeDocument/2006/relationships/image" Target="../media/image29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viestinta@duodecim.fi" TargetMode="External"/><Relationship Id="rId2" Type="http://schemas.openxmlformats.org/officeDocument/2006/relationships/hyperlink" Target="mailto:koulutus@duodecim.fi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436DC8-A336-E1DB-6509-698FCCEBDB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Kuinka hyödynnän Duodecimin diapohjia?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3A73F23-9091-CCD4-1FE2-CEAC38E45B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2285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814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3720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D6606C2-12F1-2614-D993-5D52F8F51C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1CCFE24-7FA3-075E-A3EE-96F7A2B7FB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7248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F8B871-EF0F-0061-0FE7-25DA2F348F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A28D0D5-F554-DF21-9583-48317F8FD4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7931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4B077E-06D3-8CFD-2BBE-4B29584469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D44E581-0904-9C78-FC80-8314C7E33A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1708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">
            <a:extLst>
              <a:ext uri="{FF2B5EF4-FFF2-40B4-BE49-F238E27FC236}">
                <a16:creationId xmlns:a16="http://schemas.microsoft.com/office/drawing/2014/main" id="{19279F72-FBD3-2E33-9EB8-221E7DAF29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13CCC279-C77B-8B16-F2B8-556F02D03B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otsikko 3">
            <a:extLst>
              <a:ext uri="{FF2B5EF4-FFF2-40B4-BE49-F238E27FC236}">
                <a16:creationId xmlns:a16="http://schemas.microsoft.com/office/drawing/2014/main" id="{4B05670D-8AFB-54F9-744F-23BEC57F8B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4043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">
            <a:extLst>
              <a:ext uri="{FF2B5EF4-FFF2-40B4-BE49-F238E27FC236}">
                <a16:creationId xmlns:a16="http://schemas.microsoft.com/office/drawing/2014/main" id="{923E83AF-9222-D132-A13A-4388F7F0B4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906732FF-D9C1-9A84-D1F3-A4FAD9BA76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otsikko 3">
            <a:extLst>
              <a:ext uri="{FF2B5EF4-FFF2-40B4-BE49-F238E27FC236}">
                <a16:creationId xmlns:a16="http://schemas.microsoft.com/office/drawing/2014/main" id="{DD57B345-2FD9-887F-736E-4A6B87FE74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5536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7ECC2B-A883-379A-CF12-C9243C40D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19E0E7D-6045-DB0B-C79F-7EC4590CB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3AC18D5-FEF1-DC5D-116E-F1038E19707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1709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789DF4-EDD0-0CF3-E3F9-790C7A5C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920FE67-B5F2-7CB3-7EFD-D47907DBE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645D414B-AEA8-6B73-661C-0461F8D1F7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F4E19C4E-EFB5-7CF5-2565-088D393F42C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9510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3D557C-E459-AAD9-199F-A83970E2C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F04574-BDDB-52AE-0683-8C275A62F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077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7A79D2-9248-B5B6-107B-D1E14899E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Diapohjat löytyvät Uusi dia -kohdan alanuolen alta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A66CA4-E7C8-6BE5-53C5-7E1674265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1920239"/>
            <a:ext cx="6209161" cy="390975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latin typeface="Arial"/>
                <a:cs typeface="Arial"/>
              </a:rPr>
              <a:t>Koulutuksen alussa ja tauoilla on toivottavaa pitää esillä Tieteestä terveyttä -diaa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latin typeface="Arial"/>
                <a:cs typeface="Arial"/>
              </a:rPr>
              <a:t>Muutoin diapohjia ja sisältöjä voi täyttää vapaasti omasta materiaalista</a:t>
            </a:r>
          </a:p>
          <a:p>
            <a:pPr marL="971550" lvl="1" indent="-342900"/>
            <a:r>
              <a:rPr lang="fi-FI" dirty="0">
                <a:latin typeface="Arial"/>
                <a:cs typeface="Arial"/>
              </a:rPr>
              <a:t>Diojen yläreunassa on valkoinen palkki, jossa Duodecim näkyy. Tämä on pysyvä elementti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latin typeface="Arial"/>
                <a:cs typeface="Arial"/>
              </a:rPr>
              <a:t>Pohjissa on valmiiksi ehdotettu paikkoja toimijan ja/tai tapahtuman omille logoille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5B7CDE0-A6C5-0F3B-F5A6-7EC8B96C87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590"/>
          <a:stretch/>
        </p:blipFill>
        <p:spPr>
          <a:xfrm>
            <a:off x="7481993" y="2003368"/>
            <a:ext cx="3644225" cy="382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93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">
            <a:extLst>
              <a:ext uri="{FF2B5EF4-FFF2-40B4-BE49-F238E27FC236}">
                <a16:creationId xmlns:a16="http://schemas.microsoft.com/office/drawing/2014/main" id="{0878D0F2-9B40-42D0-C8DC-1E0DE39F316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932F94D-EA8B-A039-801D-269B42F70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6A1D627-1132-B82F-F9BF-58EC3FD411B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1863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5E3E82-9315-F3C4-1BE3-A7D52C128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C7A0EC-3C89-EBFD-112A-DD1202E4D80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B1552CC0-8A1F-FA34-2864-FDD91681AD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55894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EB7C46-6B8F-A04E-003F-25ABD6F5C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A41893-3CDB-1BF5-4937-1DD715D73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6680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E854AD-75B8-DDF2-1BCF-041D732D2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D5C68BF-345C-C78B-2C5C-6A3721771C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18E09F0A-8644-4864-FE2D-29CB9555E3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A149C1C0-A5F8-B508-C9F7-7E349C9A623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5403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A0CB68-B4D0-DA6B-5526-8C2086AA8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aulukon paikkamerkki 2">
            <a:extLst>
              <a:ext uri="{FF2B5EF4-FFF2-40B4-BE49-F238E27FC236}">
                <a16:creationId xmlns:a16="http://schemas.microsoft.com/office/drawing/2014/main" id="{91AF239F-B295-5090-5CF6-65B113636508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5367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0F6A78-53B4-ADEA-98B3-E2A024075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2FADC99-98F4-116D-59CC-5E637A3F5A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98025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8861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8B1E59-FE12-C3FA-DA90-718B611E0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Halutessasi voit lisätä oman logonne näin</a:t>
            </a:r>
          </a:p>
        </p:txBody>
      </p:sp>
      <p:pic>
        <p:nvPicPr>
          <p:cNvPr id="11" name="Sisällön paikkamerkki 10">
            <a:extLst>
              <a:ext uri="{FF2B5EF4-FFF2-40B4-BE49-F238E27FC236}">
                <a16:creationId xmlns:a16="http://schemas.microsoft.com/office/drawing/2014/main" id="{B6BF659C-3EB0-2690-6E18-BE44AB4265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1326" y="3551975"/>
            <a:ext cx="1803568" cy="1576989"/>
          </a:xfrm>
        </p:spPr>
      </p:pic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1DCC46D7-1AFD-38B5-04B1-00E26C7E49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9D86C846-DBA1-9224-A922-5AE8C97CC5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Kuvaselite: Nuoli ylös 6">
            <a:extLst>
              <a:ext uri="{FF2B5EF4-FFF2-40B4-BE49-F238E27FC236}">
                <a16:creationId xmlns:a16="http://schemas.microsoft.com/office/drawing/2014/main" id="{B3F156FB-6C7F-AC90-BAF5-51A7F1928325}"/>
              </a:ext>
            </a:extLst>
          </p:cNvPr>
          <p:cNvSpPr/>
          <p:nvPr/>
        </p:nvSpPr>
        <p:spPr>
          <a:xfrm>
            <a:off x="9543723" y="718717"/>
            <a:ext cx="2341628" cy="1644902"/>
          </a:xfrm>
          <a:prstGeom prst="upArrowCallout">
            <a:avLst>
              <a:gd name="adj1" fmla="val 4510"/>
              <a:gd name="adj2" fmla="val 9632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i-FI" sz="1200"/>
              <a:t>Tänne voi laittaa esim. tapahtuman logon tai vaihtoehtoisesti käyttää toista diapohjaa, jossa tässä kohtaa #Duodecimtukeekoulutusta</a:t>
            </a:r>
          </a:p>
        </p:txBody>
      </p:sp>
      <p:sp>
        <p:nvSpPr>
          <p:cNvPr id="12" name="Kuvaselite: Nuoli oikealle 11">
            <a:extLst>
              <a:ext uri="{FF2B5EF4-FFF2-40B4-BE49-F238E27FC236}">
                <a16:creationId xmlns:a16="http://schemas.microsoft.com/office/drawing/2014/main" id="{0C2CAABE-A012-30E0-B779-ACDE9061BA28}"/>
              </a:ext>
            </a:extLst>
          </p:cNvPr>
          <p:cNvSpPr/>
          <p:nvPr/>
        </p:nvSpPr>
        <p:spPr>
          <a:xfrm>
            <a:off x="5253644" y="5231758"/>
            <a:ext cx="4858401" cy="1383669"/>
          </a:xfrm>
          <a:prstGeom prst="rightArrowCallout">
            <a:avLst>
              <a:gd name="adj1" fmla="val 7183"/>
              <a:gd name="adj2" fmla="val 9915"/>
              <a:gd name="adj3" fmla="val 18482"/>
              <a:gd name="adj4" fmla="val 9049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/>
              <a:t>Järjestäjätahon oma logo voi toistua dialta toiselle esim. lisäämällä sen oikeaan alareunaan.</a:t>
            </a:r>
          </a:p>
          <a:p>
            <a:pPr algn="ctr"/>
            <a:endParaRPr lang="fi-FI" sz="1200"/>
          </a:p>
          <a:p>
            <a:pPr algn="ctr"/>
            <a:r>
              <a:rPr lang="fi-FI" sz="1200"/>
              <a:t>Jos paljon asiaa dioilla, suosittelen laittamaan logon läpinäkyvyydeksi 70 %. Silloin mahdollisesti jollain dialla päälle menevä teksti ei näytä niin sotkuiselta. </a:t>
            </a:r>
          </a:p>
          <a:p>
            <a:pPr algn="ctr"/>
            <a:r>
              <a:rPr lang="fi-FI" sz="1200" i="1"/>
              <a:t>(ks. ohjeet yllä olevista kuvakaappauksista)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5ADE9C92-B763-5524-1111-F05ECE669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5734" y="3551975"/>
            <a:ext cx="1505061" cy="1570666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2BF33749-553B-A78F-5233-D627EC9D351C}"/>
              </a:ext>
            </a:extLst>
          </p:cNvPr>
          <p:cNvSpPr txBox="1"/>
          <p:nvPr/>
        </p:nvSpPr>
        <p:spPr>
          <a:xfrm>
            <a:off x="6348154" y="3249039"/>
            <a:ext cx="38826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5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Klikkaa kuva aktiiviseksi ja napauta hiiren oikeaa painiketta.</a:t>
            </a:r>
          </a:p>
        </p:txBody>
      </p:sp>
      <p:sp>
        <p:nvSpPr>
          <p:cNvPr id="18" name="Sisällön paikkamerkki 2">
            <a:extLst>
              <a:ext uri="{FF2B5EF4-FFF2-40B4-BE49-F238E27FC236}">
                <a16:creationId xmlns:a16="http://schemas.microsoft.com/office/drawing/2014/main" id="{90A3E0C3-B7CD-5ADF-736C-B1F6D021C2C8}"/>
              </a:ext>
            </a:extLst>
          </p:cNvPr>
          <p:cNvSpPr txBox="1">
            <a:spLocks/>
          </p:cNvSpPr>
          <p:nvPr/>
        </p:nvSpPr>
        <p:spPr>
          <a:xfrm>
            <a:off x="618610" y="1918890"/>
            <a:ext cx="5225238" cy="41757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25525" indent="-111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System Font Regular"/>
              <a:buChar char="-"/>
              <a:tabLst/>
              <a:defRPr sz="18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/>
              <a:t>Dian oikeassa reunassa näet vinkkejä logopaikkojen käyttöön</a:t>
            </a:r>
            <a:endParaRPr lang="fi-FI" sz="2000">
              <a:sym typeface="Wingdings" panose="05000000000000000000" pitchFamily="2" charset="2"/>
            </a:endParaRPr>
          </a:p>
          <a:p>
            <a:pPr marL="971550" lvl="1" indent="-342900">
              <a:buFont typeface="Wingdings" panose="05000000000000000000" pitchFamily="2" charset="2"/>
              <a:buChar char="à"/>
            </a:pPr>
            <a:r>
              <a:rPr lang="fi-FI" sz="1800">
                <a:latin typeface="Arial"/>
                <a:cs typeface="Arial"/>
              </a:rPr>
              <a:t>Seuraavilla sivuilla esimerkkejä pohjan hyödyntämisestä Itä-Suomen lääketiedetapahtumassa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>
                <a:sym typeface="Wingdings" panose="05000000000000000000" pitchFamily="2" charset="2"/>
              </a:rPr>
              <a:t>Jos sommittelu tuntuu haastavalta, ota yhteys Duodecimin viestintään (</a:t>
            </a:r>
            <a:r>
              <a:rPr lang="fi-FI" sz="2000">
                <a:sym typeface="Wingdings" panose="05000000000000000000" pitchFamily="2" charset="2"/>
                <a:hlinkClick r:id="rId4"/>
              </a:rPr>
              <a:t>anni.simila@duodecim.fi</a:t>
            </a:r>
            <a:r>
              <a:rPr lang="fi-FI" sz="2000">
                <a:sym typeface="Wingdings" panose="05000000000000000000" pitchFamily="2" charset="2"/>
              </a:rPr>
              <a:t> tai </a:t>
            </a:r>
            <a:r>
              <a:rPr lang="fi-FI" sz="2000">
                <a:sym typeface="Wingdings" panose="05000000000000000000" pitchFamily="2" charset="2"/>
                <a:hlinkClick r:id="rId5"/>
              </a:rPr>
              <a:t>viestinta@duodecim.fi</a:t>
            </a:r>
            <a:r>
              <a:rPr lang="fi-FI" sz="2000">
                <a:sym typeface="Wingdings" panose="05000000000000000000" pitchFamily="2" charset="2"/>
              </a:rPr>
              <a:t>)</a:t>
            </a:r>
            <a:endParaRPr lang="fi-FI" sz="2000"/>
          </a:p>
        </p:txBody>
      </p:sp>
    </p:spTree>
    <p:extLst>
      <p:ext uri="{BB962C8B-B14F-4D97-AF65-F5344CB8AC3E}">
        <p14:creationId xmlns:p14="http://schemas.microsoft.com/office/powerpoint/2010/main" val="3352344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3B283F-B2A3-AA47-362C-3E1FB375A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5353" y="2019993"/>
            <a:ext cx="8268324" cy="2004308"/>
          </a:xfrm>
        </p:spPr>
        <p:txBody>
          <a:bodyPr/>
          <a:lstStyle/>
          <a:p>
            <a:r>
              <a:rPr lang="fi-FI" sz="4800"/>
              <a:t>Seuraavissa dioissa esimerkkejä, kuinka omaa sisältöä voi syöttää pohjiin</a:t>
            </a:r>
          </a:p>
        </p:txBody>
      </p:sp>
    </p:spTree>
    <p:extLst>
      <p:ext uri="{BB962C8B-B14F-4D97-AF65-F5344CB8AC3E}">
        <p14:creationId xmlns:p14="http://schemas.microsoft.com/office/powerpoint/2010/main" val="1681111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uva 18" descr="Kuva, joka sisältää kohteen symboli, luonnos, Fontti, clipart&#10;&#10;Kuvaus luotu automaattisesti">
            <a:extLst>
              <a:ext uri="{FF2B5EF4-FFF2-40B4-BE49-F238E27FC236}">
                <a16:creationId xmlns:a16="http://schemas.microsoft.com/office/drawing/2014/main" id="{E4ED5EB8-CC49-2151-B045-6B3FF7E2BFB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10871200" y="5574399"/>
            <a:ext cx="975360" cy="963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E9C0D42-8F6A-B17A-8C1A-1A6821517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6600" y="854439"/>
            <a:ext cx="7561608" cy="836249"/>
          </a:xfrm>
        </p:spPr>
        <p:txBody>
          <a:bodyPr/>
          <a:lstStyle/>
          <a:p>
            <a:pPr algn="l"/>
            <a:r>
              <a:rPr lang="fi-FI" sz="2400" dirty="0"/>
              <a:t>RIIPPUVUUDET DUODECIM-SYMPOSIUM</a:t>
            </a:r>
          </a:p>
        </p:txBody>
      </p:sp>
      <p:sp>
        <p:nvSpPr>
          <p:cNvPr id="16" name="Sisällön paikkamerkki 15">
            <a:extLst>
              <a:ext uri="{FF2B5EF4-FFF2-40B4-BE49-F238E27FC236}">
                <a16:creationId xmlns:a16="http://schemas.microsoft.com/office/drawing/2014/main" id="{E7832958-647C-5BAC-312B-E93A8705D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65171" y="1946366"/>
            <a:ext cx="7672647" cy="453944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1400" b="1"/>
              <a:t>Klo 08.25 AVAUS &amp; RIIPPUVUUKSIEN NEUROBIOLOGINEN TAUSTA</a:t>
            </a:r>
            <a:br>
              <a:rPr lang="fi-FI" sz="1400" b="1"/>
            </a:br>
            <a:r>
              <a:rPr lang="fi-FI" sz="1400"/>
              <a:t>Hannu Pentikäinen, Puheenjohtaja, LL, yleislääketieteen erikoislääkäri, </a:t>
            </a:r>
            <a:r>
              <a:rPr lang="fi-FI" sz="1400" err="1"/>
              <a:t>Addiktum</a:t>
            </a:r>
            <a:r>
              <a:rPr lang="fi-FI" sz="1400"/>
              <a:t> Oy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1400" b="1"/>
              <a:t>Klo 09.05 PELI- JA MUUT TOIMINNALLISET RIIPPUVUUDET</a:t>
            </a:r>
            <a:br>
              <a:rPr lang="fi-FI" sz="1400" b="1"/>
            </a:br>
            <a:r>
              <a:rPr lang="fi-FI" sz="1400"/>
              <a:t>Hannu Alho, LT, päihdelääketieteen emeritusprofessori, Helsingin yliopisto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1400" b="1"/>
              <a:t>Klo 09.35 KAHVITAUKO JA NÄYTTELYYN TUTUSTUMINEN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1400" b="1"/>
              <a:t>Klo 10.05 ALKOHOLIRIIPPUVUUS</a:t>
            </a:r>
            <a:br>
              <a:rPr lang="fi-FI" sz="1400" b="1"/>
            </a:br>
            <a:r>
              <a:rPr lang="fi-FI" sz="1400"/>
              <a:t>Jonna Levola, LT, psykiatrian erikoislääkäri, päihdelääketieteen apulaisprofessori, Helsingin yliopisto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1400" b="1"/>
              <a:t>Klo 10.35 NIKOTIINIRIIPPUVUUS</a:t>
            </a:r>
            <a:br>
              <a:rPr lang="fi-FI" sz="1400" b="1"/>
            </a:br>
            <a:r>
              <a:rPr lang="fi-FI" sz="1400"/>
              <a:t>Mikael Ekblad, LT, kansanterveystieteen dosentti, yleislääketieteen erikoislääkäri, Turun yliopisto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1400" b="1"/>
              <a:t>Klo 11.05 MONIRIIPPUVUUS JA SÄHKÖSAVUKE - MITEN NIIHIN TULEE SUHTAUTUA?</a:t>
            </a:r>
            <a:br>
              <a:rPr lang="fi-FI" sz="1400" b="1"/>
            </a:br>
            <a:r>
              <a:rPr lang="fi-FI" sz="1400" err="1"/>
              <a:t>Klas</a:t>
            </a:r>
            <a:r>
              <a:rPr lang="fi-FI" sz="1400"/>
              <a:t> </a:t>
            </a:r>
            <a:r>
              <a:rPr lang="fi-FI" sz="1400" err="1"/>
              <a:t>Winell</a:t>
            </a:r>
            <a:r>
              <a:rPr lang="fi-FI" sz="1400"/>
              <a:t>, kansanterveystieteen dosentti, yleislääketieteen erikoislääkäri, </a:t>
            </a:r>
            <a:br>
              <a:rPr lang="fi-FI" sz="1400"/>
            </a:br>
            <a:r>
              <a:rPr lang="fi-FI" sz="1400"/>
              <a:t>Turun yliopisto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1400" b="1"/>
              <a:t>Klo 11.35 YHTEENVETO</a:t>
            </a:r>
            <a:br>
              <a:rPr lang="fi-FI" sz="1400" b="1"/>
            </a:br>
            <a:r>
              <a:rPr lang="fi-FI" sz="1400"/>
              <a:t>Hannu Pentikäinen, , LL, yleislääketieteen erikoislääkäri, </a:t>
            </a:r>
            <a:r>
              <a:rPr lang="fi-FI" sz="1400" err="1"/>
              <a:t>Addiktum</a:t>
            </a:r>
            <a:r>
              <a:rPr lang="fi-FI" sz="1400"/>
              <a:t> Oy</a:t>
            </a:r>
          </a:p>
        </p:txBody>
      </p:sp>
      <p:pic>
        <p:nvPicPr>
          <p:cNvPr id="5" name="Kuva 4" descr="Kuva, joka sisältää kohteen teksti, kuvakaappaus, muotoilu, kuvio&#10;&#10;Kuvaus luotu automaattisesti">
            <a:extLst>
              <a:ext uri="{FF2B5EF4-FFF2-40B4-BE49-F238E27FC236}">
                <a16:creationId xmlns:a16="http://schemas.microsoft.com/office/drawing/2014/main" id="{F243F59F-87C6-111E-026C-22F5AAEF30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505" y="993142"/>
            <a:ext cx="3007608" cy="548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69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Ryhmä 8">
            <a:extLst>
              <a:ext uri="{FF2B5EF4-FFF2-40B4-BE49-F238E27FC236}">
                <a16:creationId xmlns:a16="http://schemas.microsoft.com/office/drawing/2014/main" id="{3ECADDDA-02DE-B2F7-AFE4-1EF52E3A21E7}"/>
              </a:ext>
            </a:extLst>
          </p:cNvPr>
          <p:cNvGrpSpPr/>
          <p:nvPr/>
        </p:nvGrpSpPr>
        <p:grpSpPr>
          <a:xfrm>
            <a:off x="345440" y="917276"/>
            <a:ext cx="3012769" cy="5694333"/>
            <a:chOff x="345441" y="957917"/>
            <a:chExt cx="2783840" cy="5261642"/>
          </a:xfrm>
        </p:grpSpPr>
        <p:pic>
          <p:nvPicPr>
            <p:cNvPr id="7" name="Kuva 6" descr="Kuva, joka sisältää kohteen teksti, kuvio, muotoilu&#10;&#10;Kuvaus luotu automaattisesti">
              <a:extLst>
                <a:ext uri="{FF2B5EF4-FFF2-40B4-BE49-F238E27FC236}">
                  <a16:creationId xmlns:a16="http://schemas.microsoft.com/office/drawing/2014/main" id="{27D4D52A-D20F-063A-582F-2930309319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4248"/>
            <a:stretch/>
          </p:blipFill>
          <p:spPr>
            <a:xfrm>
              <a:off x="345441" y="957917"/>
              <a:ext cx="2783840" cy="4001412"/>
            </a:xfrm>
            <a:prstGeom prst="rect">
              <a:avLst/>
            </a:prstGeom>
          </p:spPr>
        </p:pic>
        <p:pic>
          <p:nvPicPr>
            <p:cNvPr id="8" name="Kuva 7" descr="Kuva, joka sisältää kohteen teksti, kuvio, muotoilu&#10;&#10;Kuvaus luotu automaattisesti">
              <a:extLst>
                <a:ext uri="{FF2B5EF4-FFF2-40B4-BE49-F238E27FC236}">
                  <a16:creationId xmlns:a16="http://schemas.microsoft.com/office/drawing/2014/main" id="{56B94CFE-DD7E-B256-FB5D-EA7B1E9187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4151" r="74248" b="33603"/>
            <a:stretch/>
          </p:blipFill>
          <p:spPr>
            <a:xfrm>
              <a:off x="345441" y="4929239"/>
              <a:ext cx="2783840" cy="1290320"/>
            </a:xfrm>
            <a:prstGeom prst="rect">
              <a:avLst/>
            </a:prstGeom>
          </p:spPr>
        </p:pic>
      </p:grpSp>
      <p:pic>
        <p:nvPicPr>
          <p:cNvPr id="19" name="Kuva 18" descr="Kuva, joka sisältää kohteen symboli, luonnos, Fontti, clipart&#10;&#10;Kuvaus luotu automaattisesti">
            <a:extLst>
              <a:ext uri="{FF2B5EF4-FFF2-40B4-BE49-F238E27FC236}">
                <a16:creationId xmlns:a16="http://schemas.microsoft.com/office/drawing/2014/main" id="{E4ED5EB8-CC49-2151-B045-6B3FF7E2BFB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10871200" y="5574399"/>
            <a:ext cx="975360" cy="963168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E9C0D42-8F6A-B17A-8C1A-1A6821517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3090" y="854439"/>
            <a:ext cx="7865118" cy="836249"/>
          </a:xfrm>
        </p:spPr>
        <p:txBody>
          <a:bodyPr/>
          <a:lstStyle/>
          <a:p>
            <a:pPr algn="l"/>
            <a:r>
              <a:rPr lang="fi-FI" sz="2400"/>
              <a:t>RIIPPUVUUDET DUODECIM-SYMPOSIUM</a:t>
            </a:r>
          </a:p>
        </p:txBody>
      </p:sp>
      <p:sp>
        <p:nvSpPr>
          <p:cNvPr id="16" name="Sisällön paikkamerkki 15">
            <a:extLst>
              <a:ext uri="{FF2B5EF4-FFF2-40B4-BE49-F238E27FC236}">
                <a16:creationId xmlns:a16="http://schemas.microsoft.com/office/drawing/2014/main" id="{E7832958-647C-5BAC-312B-E93A8705D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8080" y="1690688"/>
            <a:ext cx="7865118" cy="4782848"/>
          </a:xfr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1600" b="1"/>
              <a:t>Klo 08.25 AVAUS &amp; RIIPPUVUUKSIEN NEUROBIOLOGINEN TAUSTA</a:t>
            </a:r>
            <a:br>
              <a:rPr lang="fi-FI" sz="1600" b="1"/>
            </a:br>
            <a:r>
              <a:rPr lang="fi-FI" sz="1600"/>
              <a:t>Hannu Pentikäinen, Puheenjohtaja, LL, yleislääketieteen erikoislääkäri, </a:t>
            </a:r>
            <a:r>
              <a:rPr lang="fi-FI" sz="1600" err="1"/>
              <a:t>Addiktum</a:t>
            </a:r>
            <a:r>
              <a:rPr lang="fi-FI" sz="1600"/>
              <a:t> Oy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1600" b="1"/>
              <a:t>Klo 09.05 PELI- JA MUUT TOIMINNALLISET RIIPPUVUUDET</a:t>
            </a:r>
            <a:br>
              <a:rPr lang="fi-FI" sz="1600" b="1"/>
            </a:br>
            <a:r>
              <a:rPr lang="fi-FI" sz="1600"/>
              <a:t>Hannu Alho, LT, päihdelääketieteen emeritusprofessori, Helsingin yliopisto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1600" b="1"/>
              <a:t>Klo 09.35 KAHVITAUKO JA NÄYTTELYYN TUTUSTUMINEN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1600" b="1"/>
              <a:t>Klo 10.05 ALKOHOLIRIIPPUVUUS</a:t>
            </a:r>
            <a:br>
              <a:rPr lang="fi-FI" sz="1600" b="1"/>
            </a:br>
            <a:r>
              <a:rPr lang="fi-FI" sz="1600"/>
              <a:t>Jonna Levola, LT, psykiatrian erikoislääkäri, päihdelääketieteen apulaisprofessori, Helsingin yliopisto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1600" b="1"/>
              <a:t>Klo 10.35 NIKOTIINIRIIPPUVUUS</a:t>
            </a:r>
            <a:br>
              <a:rPr lang="fi-FI" sz="1600" b="1"/>
            </a:br>
            <a:r>
              <a:rPr lang="fi-FI" sz="1600"/>
              <a:t>Mikael Ekblad, LT, kansanterveystieteen dosentti, yleislääketieteen erikoislääkäri, Turun yliopisto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1600" b="1"/>
              <a:t>Klo 11.05 MONIRIIPPUVUUS JA SÄHKÖSAVUKE - MITEN NIIHIN TULEE SUHTAUTUA?</a:t>
            </a:r>
            <a:br>
              <a:rPr lang="fi-FI" sz="1600" b="1"/>
            </a:br>
            <a:r>
              <a:rPr lang="fi-FI" sz="1600" err="1"/>
              <a:t>Klas</a:t>
            </a:r>
            <a:r>
              <a:rPr lang="fi-FI" sz="1600"/>
              <a:t> </a:t>
            </a:r>
            <a:r>
              <a:rPr lang="fi-FI" sz="1600" err="1"/>
              <a:t>Winell</a:t>
            </a:r>
            <a:r>
              <a:rPr lang="fi-FI" sz="1600"/>
              <a:t>, kansanterveystieteen dosentti, yleislääketieteen erikoislääkäri, </a:t>
            </a:r>
            <a:br>
              <a:rPr lang="fi-FI" sz="1600"/>
            </a:br>
            <a:r>
              <a:rPr lang="fi-FI" sz="1600"/>
              <a:t>Turun yliopisto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fi-FI" sz="1600" b="1"/>
              <a:t>Klo 11.35 YHTEENVETO</a:t>
            </a:r>
            <a:br>
              <a:rPr lang="fi-FI" sz="1600" b="1"/>
            </a:br>
            <a:r>
              <a:rPr lang="fi-FI" sz="1600"/>
              <a:t>Hannu Pentikäinen, , LL, yleislääketieteen erikoislääkäri, </a:t>
            </a:r>
            <a:r>
              <a:rPr lang="fi-FI" sz="1600" err="1"/>
              <a:t>Addiktum</a:t>
            </a:r>
            <a:r>
              <a:rPr lang="fi-FI" sz="1600"/>
              <a:t> Oy</a:t>
            </a:r>
          </a:p>
        </p:txBody>
      </p:sp>
      <p:pic>
        <p:nvPicPr>
          <p:cNvPr id="5" name="Kuvan paikkamerkki 4" descr="Kuva, joka sisältää kohteen Fontti, teksti, muotoilu&#10;&#10;Kuvaus luotu automaattisesti">
            <a:extLst>
              <a:ext uri="{FF2B5EF4-FFF2-40B4-BE49-F238E27FC236}">
                <a16:creationId xmlns:a16="http://schemas.microsoft.com/office/drawing/2014/main" id="{39EC9AB8-BE65-46B9-5AFF-A296CF9BCDC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/>
          <a:srcRect t="44075" b="-9016"/>
          <a:stretch/>
        </p:blipFill>
        <p:spPr>
          <a:xfrm>
            <a:off x="10947862" y="116810"/>
            <a:ext cx="907011" cy="444251"/>
          </a:xfrm>
        </p:spPr>
      </p:pic>
    </p:spTree>
    <p:extLst>
      <p:ext uri="{BB962C8B-B14F-4D97-AF65-F5344CB8AC3E}">
        <p14:creationId xmlns:p14="http://schemas.microsoft.com/office/powerpoint/2010/main" val="3590268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9C0D42-8F6A-B17A-8C1A-1A6821517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99" y="934720"/>
            <a:ext cx="5302369" cy="1122645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fi-FI" sz="2400"/>
              <a:t>RIIPPUVUUDET DUODECIM-SYMPOSIUM </a:t>
            </a:r>
            <a:r>
              <a:rPr lang="fi-FI" sz="2400" b="0"/>
              <a:t>19.9. klo 8.25-11.35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C097E8A-F53C-75ED-2E70-30FA9CFD1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74573"/>
            <a:ext cx="12218550" cy="795479"/>
          </a:xfrm>
          <a:prstGeom prst="rect">
            <a:avLst/>
          </a:prstGeom>
        </p:spPr>
      </p:pic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B22A727E-8325-AB19-F0FF-CAA1EDD7F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2434840"/>
            <a:ext cx="5207251" cy="321318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sz="1600" b="1"/>
              <a:t>Klo 08.25 AVAUS &amp; RIIPPUVUUKSIEN NEUROBIOLOGINEN TAUSTA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sz="1600"/>
              <a:t>Hannu Pentikäinen, Puheenjohtaja, LL, yleislääketieteen erikoislääkäri, </a:t>
            </a:r>
            <a:r>
              <a:rPr lang="fi-FI" sz="1600" err="1"/>
              <a:t>Addiktum</a:t>
            </a:r>
            <a:r>
              <a:rPr lang="fi-FI" sz="1600"/>
              <a:t> Oy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fi-FI" sz="1600" b="1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sz="1600" b="1"/>
              <a:t>Klo 09.05 PELI- JA MUUT TOIMINNALLISET RIIPPUVUUDET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sz="1600"/>
              <a:t>Hannu Alho, LT, päihdelääketieteen emeritusprofessori, Helsingin yliopisto</a:t>
            </a:r>
            <a:endParaRPr lang="fi-FI" sz="1600" b="1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fi-FI" sz="1600" b="1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i-FI" sz="1600" b="1"/>
              <a:t>Klo 09.35 KAHVITAUKO JA NÄYTTELYYN TUTUSTUMINEN</a:t>
            </a:r>
          </a:p>
        </p:txBody>
      </p:sp>
      <p:sp>
        <p:nvSpPr>
          <p:cNvPr id="10" name="Sisällön paikkamerkki 8">
            <a:extLst>
              <a:ext uri="{FF2B5EF4-FFF2-40B4-BE49-F238E27FC236}">
                <a16:creationId xmlns:a16="http://schemas.microsoft.com/office/drawing/2014/main" id="{49258E5C-ABA8-3EA7-87E9-54EB86D12CDE}"/>
              </a:ext>
            </a:extLst>
          </p:cNvPr>
          <p:cNvSpPr txBox="1">
            <a:spLocks/>
          </p:cNvSpPr>
          <p:nvPr/>
        </p:nvSpPr>
        <p:spPr>
          <a:xfrm>
            <a:off x="6351150" y="1235480"/>
            <a:ext cx="5302369" cy="440736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8650" indent="-1714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25525" indent="-111125">
              <a:lnSpc>
                <a:spcPct val="90000"/>
              </a:lnSpc>
              <a:spcBef>
                <a:spcPts val="500"/>
              </a:spcBef>
              <a:buSzPct val="100000"/>
              <a:buFont typeface="System Font Regular"/>
              <a:buChar char="-"/>
              <a:tabLst/>
              <a:defRPr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fi-FI"/>
              <a:t>Klo 10.05 ALKOHOLIRIIPPUVUUS</a:t>
            </a:r>
          </a:p>
          <a:p>
            <a:r>
              <a:rPr lang="fi-FI" b="0"/>
              <a:t>Jonna Levola, LT, psykiatrian erikoislääkäri, päihdelääketieteen apulaisprofessori, Helsingin yliopisto</a:t>
            </a:r>
            <a:endParaRPr lang="fi-FI"/>
          </a:p>
          <a:p>
            <a:endParaRPr lang="fi-FI"/>
          </a:p>
          <a:p>
            <a:r>
              <a:rPr lang="fi-FI"/>
              <a:t>Klo 10.35 NIKOTIINIRIIPPUVUUS</a:t>
            </a:r>
          </a:p>
          <a:p>
            <a:r>
              <a:rPr lang="fi-FI" b="0"/>
              <a:t>Mikael Ekblad, LT, kansanterveystieteen dosentti, yleislääketieteen erikoislääkäri, Turun yliopisto</a:t>
            </a:r>
            <a:endParaRPr lang="fi-FI"/>
          </a:p>
          <a:p>
            <a:endParaRPr lang="fi-FI"/>
          </a:p>
          <a:p>
            <a:r>
              <a:rPr lang="fi-FI"/>
              <a:t>Klo 11.05 MONIRIIPPUVUUS JA SÄHKÖSAVUKE - MITEN NIIHIN TULEE SUHTAUTUA?</a:t>
            </a:r>
          </a:p>
          <a:p>
            <a:r>
              <a:rPr lang="fi-FI" b="0" err="1"/>
              <a:t>Klas</a:t>
            </a:r>
            <a:r>
              <a:rPr lang="fi-FI" b="0"/>
              <a:t> </a:t>
            </a:r>
            <a:r>
              <a:rPr lang="fi-FI" b="0" err="1"/>
              <a:t>Winell</a:t>
            </a:r>
            <a:r>
              <a:rPr lang="fi-FI" b="0"/>
              <a:t>, kansanterveystieteen dosentti, yleislääketieteen erikoislääkäri, Turun yliopisto</a:t>
            </a:r>
          </a:p>
          <a:p>
            <a:endParaRPr lang="fi-FI"/>
          </a:p>
          <a:p>
            <a:r>
              <a:rPr lang="fi-FI"/>
              <a:t>Klo 11.35 YHTEENVETO</a:t>
            </a:r>
          </a:p>
          <a:p>
            <a:r>
              <a:rPr lang="fi-FI" b="0"/>
              <a:t>Hannu Pentikäinen, , LL, yleislääketieteen erikoislääkäri, </a:t>
            </a:r>
            <a:r>
              <a:rPr lang="fi-FI" b="0" err="1"/>
              <a:t>Addiktum</a:t>
            </a:r>
            <a:r>
              <a:rPr lang="fi-FI" b="0"/>
              <a:t> O</a:t>
            </a:r>
          </a:p>
        </p:txBody>
      </p:sp>
    </p:spTree>
    <p:extLst>
      <p:ext uri="{BB962C8B-B14F-4D97-AF65-F5344CB8AC3E}">
        <p14:creationId xmlns:p14="http://schemas.microsoft.com/office/powerpoint/2010/main" val="2820740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4D40D1-7A18-76ED-B1FD-9D81600556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sz="4800"/>
              <a:t>Kysymyksiä, kommentteja tai toiveita?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8F1CED8-F498-0BF7-1FAB-69F6339A8C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Lisätietoja </a:t>
            </a:r>
            <a:r>
              <a:rPr lang="fi-FI">
                <a:hlinkClick r:id="rId2"/>
              </a:rPr>
              <a:t>koulutus@duodecim.fi</a:t>
            </a:r>
            <a:r>
              <a:rPr lang="fi-FI"/>
              <a:t> ja </a:t>
            </a:r>
            <a:r>
              <a:rPr lang="fi-FI">
                <a:hlinkClick r:id="rId3"/>
              </a:rPr>
              <a:t>viestinta@duodecim.fi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6748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2074014"/>
      </p:ext>
    </p:extLst>
  </p:cSld>
  <p:clrMapOvr>
    <a:masterClrMapping/>
  </p:clrMapOvr>
</p:sld>
</file>

<file path=ppt/theme/theme1.xml><?xml version="1.0" encoding="utf-8"?>
<a:theme xmlns:a="http://schemas.openxmlformats.org/drawingml/2006/main" name="Duodecim_konserni">
  <a:themeElements>
    <a:clrScheme name="Duodecim colo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1759"/>
      </a:accent1>
      <a:accent2>
        <a:srgbClr val="005193"/>
      </a:accent2>
      <a:accent3>
        <a:srgbClr val="269EEF"/>
      </a:accent3>
      <a:accent4>
        <a:srgbClr val="A3DEFF"/>
      </a:accent4>
      <a:accent5>
        <a:srgbClr val="2E6DF5"/>
      </a:accent5>
      <a:accent6>
        <a:srgbClr val="8298A4"/>
      </a:accent6>
      <a:hlink>
        <a:srgbClr val="0000FF"/>
      </a:hlink>
      <a:folHlink>
        <a:srgbClr val="00519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600" b="0" i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uodecim_konserni_template" id="{9E0A11A8-7FEB-1A4B-A49C-E5CB50D10509}" vid="{BB474248-6CAD-8B41-B05E-75552E6D142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e1aaf23-6098-4f5d-9207-8b14dc8af481">
      <Terms xmlns="http://schemas.microsoft.com/office/infopath/2007/PartnerControls"/>
    </lcf76f155ced4ddcb4097134ff3c332f>
    <TaxCatchAll xmlns="7f94bf65-1e53-45d4-90ea-abf087f8d95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DFAC8CD57C634DB83B8C31AF00CAF1" ma:contentTypeVersion="18" ma:contentTypeDescription="Create a new document." ma:contentTypeScope="" ma:versionID="71d4e561c45f9a19bae8db97225a12ff">
  <xsd:schema xmlns:xsd="http://www.w3.org/2001/XMLSchema" xmlns:xs="http://www.w3.org/2001/XMLSchema" xmlns:p="http://schemas.microsoft.com/office/2006/metadata/properties" xmlns:ns2="1e1aaf23-6098-4f5d-9207-8b14dc8af481" xmlns:ns3="7f94bf65-1e53-45d4-90ea-abf087f8d95d" targetNamespace="http://schemas.microsoft.com/office/2006/metadata/properties" ma:root="true" ma:fieldsID="e5f714ae5d851d55d125c786e2804902" ns2:_="" ns3:_="">
    <xsd:import namespace="1e1aaf23-6098-4f5d-9207-8b14dc8af481"/>
    <xsd:import namespace="7f94bf65-1e53-45d4-90ea-abf087f8d9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1aaf23-6098-4f5d-9207-8b14dc8af4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7f0c442-c744-42d3-b7ce-162821a8a4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94bf65-1e53-45d4-90ea-abf087f8d95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c146e9a-627b-44d9-8705-7ec10bdc11a1}" ma:internalName="TaxCatchAll" ma:showField="CatchAllData" ma:web="7f94bf65-1e53-45d4-90ea-abf087f8d9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43A631-BC7C-4FC9-AAC9-3668AA8692F9}">
  <ds:schemaRefs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7f94bf65-1e53-45d4-90ea-abf087f8d95d"/>
    <ds:schemaRef ds:uri="1e1aaf23-6098-4f5d-9207-8b14dc8af481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4957C62-0E55-46C7-B129-7EEA90426F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41A695-DCE1-44AA-A0CE-F0AED85C03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1aaf23-6098-4f5d-9207-8b14dc8af481"/>
    <ds:schemaRef ds:uri="7f94bf65-1e53-45d4-90ea-abf087f8d9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Duodecim_Konserni</Template>
  <TotalTime>26</TotalTime>
  <Words>562</Words>
  <Application>Microsoft Office PowerPoint</Application>
  <PresentationFormat>Laajakuva</PresentationFormat>
  <Paragraphs>58</Paragraphs>
  <Slides>26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31" baseType="lpstr">
      <vt:lpstr>Aptos</vt:lpstr>
      <vt:lpstr>Arial</vt:lpstr>
      <vt:lpstr>System Font Regular</vt:lpstr>
      <vt:lpstr>Wingdings</vt:lpstr>
      <vt:lpstr>Duodecim_konserni</vt:lpstr>
      <vt:lpstr>Kuinka hyödynnän Duodecimin diapohjia?</vt:lpstr>
      <vt:lpstr>Diapohjat löytyvät Uusi dia -kohdan alanuolen alta</vt:lpstr>
      <vt:lpstr>Halutessasi voit lisätä oman logonne näin</vt:lpstr>
      <vt:lpstr>Seuraavissa dioissa esimerkkejä, kuinka omaa sisältöä voi syöttää pohjiin</vt:lpstr>
      <vt:lpstr>RIIPPUVUUDET DUODECIM-SYMPOSIUM</vt:lpstr>
      <vt:lpstr>RIIPPUVUUDET DUODECIM-SYMPOSIUM</vt:lpstr>
      <vt:lpstr>RIIPPUVUUDET DUODECIM-SYMPOSIUM 19.9. klo 8.25-11.35</vt:lpstr>
      <vt:lpstr>Kysymyksiä, kommentteja tai toiveita?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Tapahtuman nimi tähän</dc:title>
  <dc:creator>Anni Similä</dc:creator>
  <cp:lastModifiedBy>Anni Similä</cp:lastModifiedBy>
  <cp:revision>1</cp:revision>
  <dcterms:created xsi:type="dcterms:W3CDTF">2024-03-13T08:58:31Z</dcterms:created>
  <dcterms:modified xsi:type="dcterms:W3CDTF">2024-09-25T11:48:42Z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0x01010011DFAC8CD57C634DB83B8C31AF00CAF1</vt:lpwstr>
  </property>
  <property fmtid="{D5CDD505-2E9C-101B-9397-08002B2CF9AE}" pid="3" name="MediaServiceImageTags">
    <vt:lpwstr/>
  </property>
</Properties>
</file>